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5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790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610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470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9945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261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780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7921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038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93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147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3680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6209D-28A4-4D9D-ABC6-B77A434E54BF}" type="datetimeFigureOut">
              <a:rPr lang="en-GB" smtClean="0"/>
              <a:pPr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1A50A-187C-4AD9-90EB-22C6D9AF33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2715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656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922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57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78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80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53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88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08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215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341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3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Butler</dc:creator>
  <cp:lastModifiedBy>Tony Chapman</cp:lastModifiedBy>
  <cp:revision>2</cp:revision>
  <dcterms:created xsi:type="dcterms:W3CDTF">2016-05-19T15:02:03Z</dcterms:created>
  <dcterms:modified xsi:type="dcterms:W3CDTF">2016-05-19T15:21:23Z</dcterms:modified>
</cp:coreProperties>
</file>