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13"/>
  </p:notesMasterIdLst>
  <p:handoutMasterIdLst>
    <p:handoutMasterId r:id="rId14"/>
  </p:handoutMasterIdLst>
  <p:sldIdLst>
    <p:sldId id="342" r:id="rId2"/>
    <p:sldId id="347" r:id="rId3"/>
    <p:sldId id="356" r:id="rId4"/>
    <p:sldId id="349" r:id="rId5"/>
    <p:sldId id="348" r:id="rId6"/>
    <p:sldId id="350" r:id="rId7"/>
    <p:sldId id="351" r:id="rId8"/>
    <p:sldId id="352" r:id="rId9"/>
    <p:sldId id="353" r:id="rId10"/>
    <p:sldId id="354" r:id="rId11"/>
    <p:sldId id="357" r:id="rId12"/>
  </p:sldIdLst>
  <p:sldSz cx="9906000" cy="6858000" type="A4"/>
  <p:notesSz cx="6797675" cy="9872663"/>
  <p:defaultTextStyle>
    <a:defPPr>
      <a:defRPr lang="en-US"/>
    </a:defPPr>
    <a:lvl1pPr algn="l" rtl="0" fontAlgn="base">
      <a:spcBef>
        <a:spcPct val="0"/>
      </a:spcBef>
      <a:spcAft>
        <a:spcPct val="0"/>
      </a:spcAft>
      <a:defRPr sz="3600" kern="1200">
        <a:solidFill>
          <a:schemeClr val="bg2"/>
        </a:solidFill>
        <a:latin typeface="Arial" charset="0"/>
        <a:ea typeface="+mn-ea"/>
        <a:cs typeface="+mn-cs"/>
      </a:defRPr>
    </a:lvl1pPr>
    <a:lvl2pPr marL="457200" algn="l" rtl="0" fontAlgn="base">
      <a:spcBef>
        <a:spcPct val="0"/>
      </a:spcBef>
      <a:spcAft>
        <a:spcPct val="0"/>
      </a:spcAft>
      <a:defRPr sz="3600" kern="1200">
        <a:solidFill>
          <a:schemeClr val="bg2"/>
        </a:solidFill>
        <a:latin typeface="Arial" charset="0"/>
        <a:ea typeface="+mn-ea"/>
        <a:cs typeface="+mn-cs"/>
      </a:defRPr>
    </a:lvl2pPr>
    <a:lvl3pPr marL="914400" algn="l" rtl="0" fontAlgn="base">
      <a:spcBef>
        <a:spcPct val="0"/>
      </a:spcBef>
      <a:spcAft>
        <a:spcPct val="0"/>
      </a:spcAft>
      <a:defRPr sz="3600" kern="1200">
        <a:solidFill>
          <a:schemeClr val="bg2"/>
        </a:solidFill>
        <a:latin typeface="Arial" charset="0"/>
        <a:ea typeface="+mn-ea"/>
        <a:cs typeface="+mn-cs"/>
      </a:defRPr>
    </a:lvl3pPr>
    <a:lvl4pPr marL="1371600" algn="l" rtl="0" fontAlgn="base">
      <a:spcBef>
        <a:spcPct val="0"/>
      </a:spcBef>
      <a:spcAft>
        <a:spcPct val="0"/>
      </a:spcAft>
      <a:defRPr sz="3600" kern="1200">
        <a:solidFill>
          <a:schemeClr val="bg2"/>
        </a:solidFill>
        <a:latin typeface="Arial" charset="0"/>
        <a:ea typeface="+mn-ea"/>
        <a:cs typeface="+mn-cs"/>
      </a:defRPr>
    </a:lvl4pPr>
    <a:lvl5pPr marL="1828800" algn="l" rtl="0" fontAlgn="base">
      <a:spcBef>
        <a:spcPct val="0"/>
      </a:spcBef>
      <a:spcAft>
        <a:spcPct val="0"/>
      </a:spcAft>
      <a:defRPr sz="3600" kern="1200">
        <a:solidFill>
          <a:schemeClr val="bg2"/>
        </a:solidFill>
        <a:latin typeface="Arial" charset="0"/>
        <a:ea typeface="+mn-ea"/>
        <a:cs typeface="+mn-cs"/>
      </a:defRPr>
    </a:lvl5pPr>
    <a:lvl6pPr marL="2286000" algn="l" defTabSz="914400" rtl="0" eaLnBrk="1" latinLnBrk="0" hangingPunct="1">
      <a:defRPr sz="3600" kern="1200">
        <a:solidFill>
          <a:schemeClr val="bg2"/>
        </a:solidFill>
        <a:latin typeface="Arial" charset="0"/>
        <a:ea typeface="+mn-ea"/>
        <a:cs typeface="+mn-cs"/>
      </a:defRPr>
    </a:lvl6pPr>
    <a:lvl7pPr marL="2743200" algn="l" defTabSz="914400" rtl="0" eaLnBrk="1" latinLnBrk="0" hangingPunct="1">
      <a:defRPr sz="3600" kern="1200">
        <a:solidFill>
          <a:schemeClr val="bg2"/>
        </a:solidFill>
        <a:latin typeface="Arial" charset="0"/>
        <a:ea typeface="+mn-ea"/>
        <a:cs typeface="+mn-cs"/>
      </a:defRPr>
    </a:lvl7pPr>
    <a:lvl8pPr marL="3200400" algn="l" defTabSz="914400" rtl="0" eaLnBrk="1" latinLnBrk="0" hangingPunct="1">
      <a:defRPr sz="3600" kern="1200">
        <a:solidFill>
          <a:schemeClr val="bg2"/>
        </a:solidFill>
        <a:latin typeface="Arial" charset="0"/>
        <a:ea typeface="+mn-ea"/>
        <a:cs typeface="+mn-cs"/>
      </a:defRPr>
    </a:lvl8pPr>
    <a:lvl9pPr marL="3657600" algn="l" defTabSz="914400" rtl="0" eaLnBrk="1" latinLnBrk="0" hangingPunct="1">
      <a:defRPr sz="3600" kern="1200">
        <a:solidFill>
          <a:schemeClr val="bg2"/>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1E1E1"/>
    <a:srgbClr val="80CDED"/>
    <a:srgbClr val="BFE6F6"/>
    <a:srgbClr val="FFFFFF"/>
    <a:srgbClr val="FF0000"/>
    <a:srgbClr val="FE8B00"/>
    <a:srgbClr val="00B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8" autoAdjust="0"/>
    <p:restoredTop sz="82662" autoAdjust="0"/>
  </p:normalViewPr>
  <p:slideViewPr>
    <p:cSldViewPr snapToGrid="0" showGuides="1">
      <p:cViewPr>
        <p:scale>
          <a:sx n="90" d="100"/>
          <a:sy n="90" d="100"/>
        </p:scale>
        <p:origin x="-58" y="-58"/>
      </p:cViewPr>
      <p:guideLst>
        <p:guide orient="horz" pos="4058"/>
        <p:guide orient="horz" pos="487"/>
        <p:guide orient="horz"/>
        <p:guide orient="horz" pos="1577"/>
        <p:guide orient="horz" pos="4020"/>
        <p:guide orient="horz" pos="653"/>
        <p:guide orient="horz" pos="4169"/>
        <p:guide orient="horz" pos="2502"/>
        <p:guide orient="horz" pos="3954"/>
        <p:guide pos="476"/>
        <p:guide pos="5932"/>
        <p:guide pos="1283"/>
        <p:guide pos="5145"/>
        <p:guide pos="626"/>
        <p:guide pos="5136"/>
        <p:guide pos="4236"/>
        <p:guide pos="5006"/>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3" d="100"/>
          <a:sy n="73" d="100"/>
        </p:scale>
        <p:origin x="-2184" y="-108"/>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3633"/>
          </a:xfrm>
          <a:prstGeom prst="rect">
            <a:avLst/>
          </a:prstGeom>
        </p:spPr>
        <p:txBody>
          <a:bodyPr vert="horz" lIns="91440" tIns="45720" rIns="91440" bIns="45720" rtlCol="0"/>
          <a:lstStyle>
            <a:lvl1pPr algn="r">
              <a:defRPr sz="1200"/>
            </a:lvl1pPr>
          </a:lstStyle>
          <a:p>
            <a:fld id="{7FB42956-D929-4D54-A818-46A601C5B6C7}" type="datetimeFigureOut">
              <a:rPr lang="en-GB" smtClean="0"/>
              <a:pPr/>
              <a:t>03/05/2016</a:t>
            </a:fld>
            <a:endParaRPr lang="en-GB"/>
          </a:p>
        </p:txBody>
      </p:sp>
      <p:sp>
        <p:nvSpPr>
          <p:cNvPr id="4" name="Footer Placeholder 3"/>
          <p:cNvSpPr>
            <a:spLocks noGrp="1"/>
          </p:cNvSpPr>
          <p:nvPr>
            <p:ph type="ftr" sz="quarter" idx="2"/>
          </p:nvPr>
        </p:nvSpPr>
        <p:spPr>
          <a:xfrm>
            <a:off x="1" y="9377316"/>
            <a:ext cx="2945659"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377316"/>
            <a:ext cx="2945659" cy="493633"/>
          </a:xfrm>
          <a:prstGeom prst="rect">
            <a:avLst/>
          </a:prstGeom>
        </p:spPr>
        <p:txBody>
          <a:bodyPr vert="horz" lIns="91440" tIns="45720" rIns="91440" bIns="45720" rtlCol="0" anchor="b"/>
          <a:lstStyle>
            <a:lvl1pPr algn="r">
              <a:defRPr sz="1200"/>
            </a:lvl1pPr>
          </a:lstStyle>
          <a:p>
            <a:fld id="{12D164DB-4D78-48BD-B6A8-AE67FFB3CC7D}" type="slidenum">
              <a:rPr lang="en-GB" smtClean="0"/>
              <a:pPr/>
              <a:t>‹#›</a:t>
            </a:fld>
            <a:endParaRPr lang="en-GB"/>
          </a:p>
        </p:txBody>
      </p:sp>
    </p:spTree>
    <p:extLst>
      <p:ext uri="{BB962C8B-B14F-4D97-AF65-F5344CB8AC3E}">
        <p14:creationId xmlns:p14="http://schemas.microsoft.com/office/powerpoint/2010/main" xmlns="" val="168326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1" y="0"/>
            <a:ext cx="2945659" cy="49363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Arial" pitchFamily="34" charset="0"/>
              </a:defRPr>
            </a:lvl1pPr>
          </a:lstStyle>
          <a:p>
            <a:pPr>
              <a:defRPr/>
            </a:pPr>
            <a:endParaRPr lang="en-US" dirty="0"/>
          </a:p>
        </p:txBody>
      </p:sp>
      <p:sp>
        <p:nvSpPr>
          <p:cNvPr id="210947" name="Rectangle 3"/>
          <p:cNvSpPr>
            <a:spLocks noGrp="1" noChangeArrowheads="1"/>
          </p:cNvSpPr>
          <p:nvPr>
            <p:ph type="dt" idx="1"/>
          </p:nvPr>
        </p:nvSpPr>
        <p:spPr bwMode="auto">
          <a:xfrm>
            <a:off x="3850444" y="0"/>
            <a:ext cx="2945659" cy="49363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Arial" pitchFamily="34" charset="0"/>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723900" y="739775"/>
            <a:ext cx="5349875" cy="3703638"/>
          </a:xfrm>
          <a:prstGeom prst="rect">
            <a:avLst/>
          </a:prstGeom>
          <a:noFill/>
          <a:ln w="9525">
            <a:solidFill>
              <a:srgbClr val="000000"/>
            </a:solidFill>
            <a:miter lim="800000"/>
            <a:headEnd/>
            <a:tailEnd/>
          </a:ln>
        </p:spPr>
      </p:sp>
      <p:sp>
        <p:nvSpPr>
          <p:cNvPr id="210949" name="Rectangle 5"/>
          <p:cNvSpPr>
            <a:spLocks noGrp="1" noChangeArrowheads="1"/>
          </p:cNvSpPr>
          <p:nvPr>
            <p:ph type="body" sz="quarter" idx="3"/>
          </p:nvPr>
        </p:nvSpPr>
        <p:spPr bwMode="auto">
          <a:xfrm>
            <a:off x="679768" y="4689515"/>
            <a:ext cx="5438140" cy="444269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210950" name="Rectangle 6"/>
          <p:cNvSpPr>
            <a:spLocks noGrp="1" noChangeArrowheads="1"/>
          </p:cNvSpPr>
          <p:nvPr>
            <p:ph type="ftr" sz="quarter" idx="4"/>
          </p:nvPr>
        </p:nvSpPr>
        <p:spPr bwMode="auto">
          <a:xfrm>
            <a:off x="1" y="9377316"/>
            <a:ext cx="2945659" cy="49363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Arial" pitchFamily="34" charset="0"/>
              </a:defRPr>
            </a:lvl1pPr>
          </a:lstStyle>
          <a:p>
            <a:pPr>
              <a:defRPr/>
            </a:pPr>
            <a:endParaRPr lang="en-US" dirty="0"/>
          </a:p>
        </p:txBody>
      </p:sp>
      <p:sp>
        <p:nvSpPr>
          <p:cNvPr id="210951" name="Rectangle 7"/>
          <p:cNvSpPr>
            <a:spLocks noGrp="1" noChangeArrowheads="1"/>
          </p:cNvSpPr>
          <p:nvPr>
            <p:ph type="sldNum" sz="quarter" idx="5"/>
          </p:nvPr>
        </p:nvSpPr>
        <p:spPr bwMode="auto">
          <a:xfrm>
            <a:off x="3850444" y="9377316"/>
            <a:ext cx="2945659" cy="49363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Arial" pitchFamily="34" charset="0"/>
              </a:defRPr>
            </a:lvl1pPr>
          </a:lstStyle>
          <a:p>
            <a:pPr>
              <a:defRPr/>
            </a:pPr>
            <a:fld id="{A6DF9CD8-78EA-48F9-B05B-939900F5F25B}" type="slidenum">
              <a:rPr lang="en-US"/>
              <a:pPr>
                <a:defRPr/>
              </a:pPr>
              <a:t>‹#›</a:t>
            </a:fld>
            <a:endParaRPr lang="en-US" dirty="0"/>
          </a:p>
        </p:txBody>
      </p:sp>
    </p:spTree>
    <p:extLst>
      <p:ext uri="{BB962C8B-B14F-4D97-AF65-F5344CB8AC3E}">
        <p14:creationId xmlns:p14="http://schemas.microsoft.com/office/powerpoint/2010/main" xmlns="" val="26802878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2</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Why volunteering at Barclays is encouraged</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Set from the top</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Citizenship is one of our 5 considerations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Barclays Values and Purpose – Stewardship is one of these</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And volunteering is a demonstration of these in action</a:t>
            </a:r>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3</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Arial" pitchFamily="34" charset="0"/>
                <a:ea typeface="+mn-ea"/>
                <a:cs typeface="+mn-cs"/>
              </a:rPr>
              <a:t>At Barclays our CSR and volunteer programmes are called Citizenship.</a:t>
            </a:r>
          </a:p>
          <a:p>
            <a:pPr lvl="0"/>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34,000 + individuals volunteered through our programmes in 2015</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Giving over 116,000 hours of work hours </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During 6,230 different volunteering events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Examples of some activities – </a:t>
            </a:r>
          </a:p>
          <a:p>
            <a:pPr marL="628650" lvl="1"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Digital eagles, (started in May 2013, specially trained members of staff who provide free technology advice to both customers and non-customers. Originally launching with 18 members of staff, Barclays now has over 15,000 Digital Eagles across the UK.</a:t>
            </a:r>
          </a:p>
          <a:p>
            <a:pPr marL="628650" lvl="1"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LifeSkills – 13,000 of our employees signed up to deliver </a:t>
            </a:r>
            <a:r>
              <a:rPr lang="en-GB" sz="1200" kern="1200" dirty="0" err="1" smtClean="0">
                <a:solidFill>
                  <a:schemeClr val="tx1"/>
                </a:solidFill>
                <a:effectLst/>
                <a:latin typeface="Arial" pitchFamily="34" charset="0"/>
                <a:ea typeface="+mn-ea"/>
                <a:cs typeface="+mn-cs"/>
              </a:rPr>
              <a:t>LifeSkils</a:t>
            </a:r>
            <a:r>
              <a:rPr lang="en-GB" sz="1200" kern="1200" dirty="0" smtClean="0">
                <a:solidFill>
                  <a:schemeClr val="tx1"/>
                </a:solidFill>
                <a:effectLst/>
                <a:latin typeface="Arial" pitchFamily="34" charset="0"/>
                <a:ea typeface="+mn-ea"/>
                <a:cs typeface="+mn-cs"/>
              </a:rPr>
              <a:t>, helping young people be better prepared to make the difficult move from education to employment.</a:t>
            </a:r>
          </a:p>
          <a:p>
            <a:pPr marL="628650" lvl="1"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Digital drivers licence, </a:t>
            </a:r>
            <a:r>
              <a:rPr lang="en-GB" sz="1200" kern="1200" dirty="0" err="1" smtClean="0">
                <a:solidFill>
                  <a:schemeClr val="tx1"/>
                </a:solidFill>
                <a:effectLst/>
                <a:latin typeface="Arial" pitchFamily="34" charset="0"/>
                <a:ea typeface="+mn-ea"/>
                <a:cs typeface="+mn-cs"/>
              </a:rPr>
              <a:t>MoneySkills</a:t>
            </a:r>
            <a:r>
              <a:rPr lang="en-GB" sz="1200" kern="1200" dirty="0" smtClean="0">
                <a:solidFill>
                  <a:schemeClr val="tx1"/>
                </a:solidFill>
                <a:effectLst/>
                <a:latin typeface="Arial" pitchFamily="34" charset="0"/>
                <a:ea typeface="+mn-ea"/>
                <a:cs typeface="+mn-cs"/>
              </a:rPr>
              <a:t>, Board programme, Pilot light, </a:t>
            </a:r>
            <a:r>
              <a:rPr lang="en-GB" sz="1200" kern="1200" dirty="0" err="1" smtClean="0">
                <a:solidFill>
                  <a:schemeClr val="tx1"/>
                </a:solidFill>
                <a:effectLst/>
                <a:latin typeface="Arial" pitchFamily="34" charset="0"/>
                <a:ea typeface="+mn-ea"/>
                <a:cs typeface="+mn-cs"/>
              </a:rPr>
              <a:t>LeadersQuest</a:t>
            </a:r>
            <a:r>
              <a:rPr lang="en-GB" sz="1200" kern="1200" dirty="0" smtClean="0">
                <a:solidFill>
                  <a:schemeClr val="tx1"/>
                </a:solidFill>
                <a:effectLst/>
                <a:latin typeface="Arial" pitchFamily="34" charset="0"/>
                <a:ea typeface="+mn-ea"/>
                <a:cs typeface="+mn-cs"/>
              </a:rPr>
              <a:t> and the list goes on</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4</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Citizenship and volunteering for our business is not about going it alone,</a:t>
            </a:r>
          </a:p>
          <a:p>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Encouraging those who’ve not volunteered before:</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Team activities – ‘if they are all doing it, perhaps I’ll have a go too’</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Team mentality is very important, and something businesses in general can offer – when ‘Building the Civic Core’</a:t>
            </a:r>
          </a:p>
          <a:p>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We encourage people to volunteer:</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Demonstrate why volunteering is good for you -  we find it helpful to articulate, why volunteering is good for society, good for individuals and good for business </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Our messages are leader led – with locally backed up encouragement</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At Barclays we see our volunteer programmes consistently backed up with business wide communication</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We make it easy - What we can see as volunteer programme coordinators is that a clear framework of CSR themes and practical tool kits to help the delivery of volunteering activities allows our colleagues flexibility to lead their own activities, to react to the requests from their own communities, whilst feeling supported to do so.</a:t>
            </a:r>
          </a:p>
          <a:p>
            <a:endParaRPr lang="en-GB" sz="1200" kern="1200" dirty="0" smtClean="0">
              <a:solidFill>
                <a:schemeClr val="tx1"/>
              </a:solidFill>
              <a:effectLst/>
              <a:latin typeface="Arial" pitchFamily="34" charset="0"/>
              <a:ea typeface="+mn-ea"/>
              <a:cs typeface="+mn-cs"/>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5</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The articulation of benefits: </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Findings show that those who have a tradition of volunteering from their family or have volunteered from a young age can articulate why volunteering is good for them </a:t>
            </a:r>
            <a:r>
              <a:rPr lang="en-GB" sz="1200" i="1" kern="1200" dirty="0" smtClean="0">
                <a:solidFill>
                  <a:schemeClr val="tx1"/>
                </a:solidFill>
                <a:effectLst/>
                <a:latin typeface="Arial" pitchFamily="34" charset="0"/>
                <a:ea typeface="+mn-ea"/>
                <a:cs typeface="+mn-cs"/>
              </a:rPr>
              <a:t>(work I have previously done with Prof Tony Chapman)</a:t>
            </a:r>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Those who are volunteering for their first or second time don’t have this phrase book – it builds over time</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What we can do as a business is help give people that articulation: for example: help point out what skills they have learnt, encourage them to add these skills to their personal development plans. Provide communications platforms for them to share their stories and see what others are doing.</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6</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Reward and recognition:</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Our annual Citizenship Awards – recognise colleague contributions across the world. We make videos, have a ceremony and generally hero these people (because they are great stories – authentic and true demonstrations of the values and passion we want to see in all our people)</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Some of our programmes are the ‘reward’ – Leaders’ Quest programmes we worked with our HR colleagues to identify high performing leaders from our business and immersed them in community leadership activities. The programme is such a success that now our junior star talent is also taking part in some locations.</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7</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Skilled vs unskilled volunteering</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Is the day of fence painting and gardening over? – For some of our volunteers, the choice to do this is very important. For us to place a barrier and stop volunteering activities by casting judgement on what is a worthy activity can be counterproductive to our overall goal: to engage people in their societies. </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Saying that, we want volunteering to be taken seriously, not just a skiving day off. Therefore we do encourage skills based volunteering, and volunteering for our core CSR themes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What we can see with skill based volunteering – we can provide services to others in areas we are expert (fraud prevention for example, managing money, getting on to the housing ladder, debt and credit support). </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We also work very closely with other organisations and businesses – so our gift can often be to bring groups together and form collaborations. </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Julian will share with you shortly, a programme of how he recently did this just this.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If you are a first time volunteer, could volunteering on something you know you are good at, to help those you know need help, lower the barriers to volunteering? Yes we think so. So we do encourage this.</a:t>
            </a:r>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8</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The symbiosis between social benefit, people benefit and business </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We can see that volunteering is good for business: We see higher retention, high colleague satisfaction, higher productivity and higher engagement with our overall business from those who are volunteers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By articulating this further into our business activities, communications and processes – we hope that we can continue to open the doors to colleagues. Encouraging them to volunteer and keep volunteering</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And then once they have volunteered a few times, we will help them to articulate these benefits for themselves, and engage others to do the same</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Thereby increasing our Civic Core.</a:t>
            </a:r>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9</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pitchFamily="34" charset="0"/>
                <a:ea typeface="+mn-ea"/>
                <a:cs typeface="+mn-cs"/>
              </a:rPr>
              <a:t>Call to action</a:t>
            </a:r>
          </a:p>
          <a:p>
            <a:endParaRPr lang="en-GB" sz="12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Finding your leaders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Forming your teams</a:t>
            </a:r>
          </a:p>
          <a:p>
            <a:pPr marL="171450" lvl="0" indent="-171450">
              <a:buFont typeface="Arial" panose="020B0604020202020204" pitchFamily="34" charset="0"/>
              <a:buChar char="•"/>
            </a:pPr>
            <a:r>
              <a:rPr lang="en-GB" sz="1200" kern="1200" dirty="0" smtClean="0">
                <a:solidFill>
                  <a:schemeClr val="tx1"/>
                </a:solidFill>
                <a:effectLst/>
                <a:latin typeface="Arial" pitchFamily="34" charset="0"/>
                <a:ea typeface="+mn-ea"/>
                <a:cs typeface="+mn-cs"/>
              </a:rPr>
              <a:t>Help people articulate the benefits</a:t>
            </a:r>
          </a:p>
          <a:p>
            <a:pPr lvl="0"/>
            <a:endParaRPr lang="en-GB" sz="1200" kern="1200" dirty="0" smtClean="0">
              <a:solidFill>
                <a:schemeClr val="tx1"/>
              </a:solidFill>
              <a:effectLst/>
              <a:latin typeface="Arial" pitchFamily="34" charset="0"/>
              <a:ea typeface="+mn-ea"/>
              <a:cs typeface="+mn-cs"/>
            </a:endParaRPr>
          </a:p>
          <a:p>
            <a:pPr lvl="0"/>
            <a:r>
              <a:rPr lang="en-GB" sz="1200" kern="1200" dirty="0" smtClean="0">
                <a:solidFill>
                  <a:schemeClr val="tx1"/>
                </a:solidFill>
                <a:effectLst/>
                <a:latin typeface="Arial" pitchFamily="34" charset="0"/>
                <a:ea typeface="+mn-ea"/>
                <a:cs typeface="+mn-cs"/>
              </a:rPr>
              <a:t>Thank you</a:t>
            </a:r>
            <a:r>
              <a:rPr lang="en-GB" sz="1200" kern="1200" baseline="0" dirty="0" smtClean="0">
                <a:solidFill>
                  <a:schemeClr val="tx1"/>
                </a:solidFill>
                <a:effectLst/>
                <a:latin typeface="Arial" pitchFamily="34" charset="0"/>
                <a:ea typeface="+mn-ea"/>
                <a:cs typeface="+mn-cs"/>
              </a:rPr>
              <a:t> and hand over to Julian</a:t>
            </a:r>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10</a:t>
            </a:fld>
            <a:endParaRPr lang="en-US" dirty="0"/>
          </a:p>
        </p:txBody>
      </p:sp>
    </p:spTree>
    <p:extLst>
      <p:ext uri="{BB962C8B-B14F-4D97-AF65-F5344CB8AC3E}">
        <p14:creationId xmlns:p14="http://schemas.microsoft.com/office/powerpoint/2010/main" xmlns="" val="43375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smtClean="0">
                <a:solidFill>
                  <a:schemeClr val="tx1"/>
                </a:solidFill>
                <a:effectLst/>
                <a:latin typeface="Arial" pitchFamily="34" charset="0"/>
                <a:ea typeface="+mn-ea"/>
                <a:cs typeface="+mn-cs"/>
              </a:rPr>
              <a:t>A Barclays Citizenship event life cycle</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 </a:t>
            </a:r>
          </a:p>
          <a:p>
            <a:pPr lvl="0"/>
            <a:r>
              <a:rPr lang="en-GB" sz="1200" kern="1200" dirty="0" smtClean="0">
                <a:solidFill>
                  <a:schemeClr val="tx1"/>
                </a:solidFill>
                <a:effectLst/>
                <a:latin typeface="Arial" pitchFamily="34" charset="0"/>
                <a:ea typeface="+mn-ea"/>
                <a:cs typeface="+mn-cs"/>
              </a:rPr>
              <a:t>Late 2015, a fraud awareness event was held in West Midlands and reported in internal Barclays newswires</a:t>
            </a:r>
          </a:p>
          <a:p>
            <a:pPr lvl="0"/>
            <a:r>
              <a:rPr lang="en-GB" sz="1200" kern="1200" dirty="0" smtClean="0">
                <a:solidFill>
                  <a:schemeClr val="tx1"/>
                </a:solidFill>
                <a:effectLst/>
                <a:latin typeface="Arial" pitchFamily="34" charset="0"/>
                <a:ea typeface="+mn-ea"/>
                <a:cs typeface="+mn-cs"/>
              </a:rPr>
              <a:t>Seen by local relationship team who had actively been looking for a relevant template to deliver into one of their portfolio customers</a:t>
            </a:r>
          </a:p>
          <a:p>
            <a:pPr lvl="0"/>
            <a:r>
              <a:rPr lang="en-GB" sz="1200" kern="1200" dirty="0" smtClean="0">
                <a:solidFill>
                  <a:schemeClr val="tx1"/>
                </a:solidFill>
                <a:effectLst/>
                <a:latin typeface="Arial" pitchFamily="34" charset="0"/>
                <a:ea typeface="+mn-ea"/>
                <a:cs typeface="+mn-cs"/>
              </a:rPr>
              <a:t>In parallel, approached by the another customer, the Police, who had seen our fraud campaign information and wanted support in delivering prevention strategies to wider community</a:t>
            </a:r>
          </a:p>
          <a:p>
            <a:pPr lvl="0"/>
            <a:r>
              <a:rPr lang="en-GB" sz="1200" kern="1200" dirty="0" smtClean="0">
                <a:solidFill>
                  <a:schemeClr val="tx1"/>
                </a:solidFill>
                <a:effectLst/>
                <a:latin typeface="Arial" pitchFamily="34" charset="0"/>
                <a:ea typeface="+mn-ea"/>
                <a:cs typeface="+mn-cs"/>
              </a:rPr>
              <a:t>Approach Gateshead Council Trading Standards and Inclusion Officers to discover if indeed relevant and required</a:t>
            </a:r>
          </a:p>
          <a:p>
            <a:pPr lvl="0"/>
            <a:r>
              <a:rPr lang="en-GB" sz="1200" kern="1200" dirty="0" smtClean="0">
                <a:solidFill>
                  <a:schemeClr val="tx1"/>
                </a:solidFill>
                <a:effectLst/>
                <a:latin typeface="Arial" pitchFamily="34" charset="0"/>
                <a:ea typeface="+mn-ea"/>
                <a:cs typeface="+mn-cs"/>
              </a:rPr>
              <a:t>Engage my own team and resources</a:t>
            </a:r>
          </a:p>
          <a:p>
            <a:pPr lvl="0"/>
            <a:r>
              <a:rPr lang="en-GB" sz="1200" kern="1200" dirty="0" smtClean="0">
                <a:solidFill>
                  <a:schemeClr val="tx1"/>
                </a:solidFill>
                <a:effectLst/>
                <a:latin typeface="Arial" pitchFamily="34" charset="0"/>
                <a:ea typeface="+mn-ea"/>
                <a:cs typeface="+mn-cs"/>
              </a:rPr>
              <a:t>Brought Barclays, the Police and Gateshead Council together to deliver a bespoke cybercrime and fraud awareness workshop to local residents</a:t>
            </a:r>
          </a:p>
          <a:p>
            <a:pPr lvl="0"/>
            <a:r>
              <a:rPr lang="en-GB" sz="1200" kern="1200" dirty="0" smtClean="0">
                <a:solidFill>
                  <a:schemeClr val="tx1"/>
                </a:solidFill>
                <a:effectLst/>
                <a:latin typeface="Arial" pitchFamily="34" charset="0"/>
                <a:ea typeface="+mn-ea"/>
                <a:cs typeface="+mn-cs"/>
              </a:rPr>
              <a:t>Report and repeat….</a:t>
            </a:r>
          </a:p>
          <a:p>
            <a:r>
              <a:rPr lang="en-GB" sz="1200" kern="1200" dirty="0" smtClean="0">
                <a:solidFill>
                  <a:schemeClr val="tx1"/>
                </a:solidFill>
                <a:effectLst/>
                <a:latin typeface="Arial" pitchFamily="34" charset="0"/>
                <a:ea typeface="+mn-ea"/>
                <a:cs typeface="+mn-cs"/>
              </a:rPr>
              <a:t> </a:t>
            </a:r>
          </a:p>
          <a:p>
            <a:endParaRPr lang="en-GB"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A6DF9CD8-78EA-48F9-B05B-939900F5F25B}" type="slidenum">
              <a:rPr lang="en-US" smtClean="0"/>
              <a:pPr>
                <a:defRPr/>
              </a:pPr>
              <a:t>11</a:t>
            </a:fld>
            <a:endParaRPr lang="en-US" dirty="0"/>
          </a:p>
        </p:txBody>
      </p:sp>
    </p:spTree>
    <p:extLst>
      <p:ext uri="{BB962C8B-B14F-4D97-AF65-F5344CB8AC3E}">
        <p14:creationId xmlns:p14="http://schemas.microsoft.com/office/powerpoint/2010/main" xmlns="" val="43375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2" name="Group 1"/>
          <p:cNvGrpSpPr/>
          <p:nvPr userDrawn="1"/>
        </p:nvGrpSpPr>
        <p:grpSpPr>
          <a:xfrm>
            <a:off x="2020522" y="1031578"/>
            <a:ext cx="5904278" cy="2926800"/>
            <a:chOff x="2020522" y="1031578"/>
            <a:chExt cx="5904278" cy="2926800"/>
          </a:xfrm>
        </p:grpSpPr>
        <p:sp>
          <p:nvSpPr>
            <p:cNvPr id="17" name="Rectangle 16"/>
            <p:cNvSpPr/>
            <p:nvPr userDrawn="1"/>
          </p:nvSpPr>
          <p:spPr bwMode="auto">
            <a:xfrm>
              <a:off x="2020522" y="1031578"/>
              <a:ext cx="5904278" cy="29268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3600" b="0" i="0" u="none" strike="noStrike" cap="none" normalizeH="0" baseline="0" dirty="0" smtClean="0">
                <a:ln>
                  <a:noFill/>
                </a:ln>
                <a:solidFill>
                  <a:schemeClr val="bg2"/>
                </a:solidFill>
                <a:effectLst/>
                <a:latin typeface="Arial" pitchFamily="34" charset="0"/>
              </a:endParaRPr>
            </a:p>
          </p:txBody>
        </p:sp>
        <p:cxnSp>
          <p:nvCxnSpPr>
            <p:cNvPr id="18" name="Straight Connector 17"/>
            <p:cNvCxnSpPr/>
            <p:nvPr userDrawn="1"/>
          </p:nvCxnSpPr>
          <p:spPr bwMode="auto">
            <a:xfrm>
              <a:off x="2049463" y="1035050"/>
              <a:ext cx="5854700" cy="2923328"/>
            </a:xfrm>
            <a:prstGeom prst="line">
              <a:avLst/>
            </a:prstGeom>
            <a:noFill/>
            <a:ln w="6350" cap="flat" cmpd="sng" algn="ctr">
              <a:solidFill>
                <a:schemeClr val="tx1"/>
              </a:solidFill>
              <a:prstDash val="solid"/>
              <a:round/>
              <a:headEnd type="none" w="med" len="med"/>
              <a:tailEnd type="none" w="med" len="med"/>
            </a:ln>
            <a:effectLst/>
          </p:spPr>
        </p:cxnSp>
        <p:cxnSp>
          <p:nvCxnSpPr>
            <p:cNvPr id="20" name="Straight Connector 19"/>
            <p:cNvCxnSpPr/>
            <p:nvPr userDrawn="1"/>
          </p:nvCxnSpPr>
          <p:spPr bwMode="auto">
            <a:xfrm flipH="1">
              <a:off x="2049463" y="1035050"/>
              <a:ext cx="5854700" cy="2923328"/>
            </a:xfrm>
            <a:prstGeom prst="line">
              <a:avLst/>
            </a:prstGeom>
            <a:noFill/>
            <a:ln w="3175" cap="flat" cmpd="sng" algn="ctr">
              <a:solidFill>
                <a:schemeClr val="tx1"/>
              </a:solidFill>
              <a:prstDash val="solid"/>
              <a:round/>
              <a:headEnd type="none" w="med" len="med"/>
              <a:tailEnd type="none" w="med" len="med"/>
            </a:ln>
            <a:effectLst/>
          </p:spPr>
        </p:cxnSp>
        <p:sp>
          <p:nvSpPr>
            <p:cNvPr id="21" name="TextBox 20"/>
            <p:cNvSpPr txBox="1"/>
            <p:nvPr userDrawn="1"/>
          </p:nvSpPr>
          <p:spPr>
            <a:xfrm>
              <a:off x="4003545" y="2343222"/>
              <a:ext cx="1928605" cy="307777"/>
            </a:xfrm>
            <a:prstGeom prst="rect">
              <a:avLst/>
            </a:prstGeom>
            <a:noFill/>
          </p:spPr>
          <p:txBody>
            <a:bodyPr wrap="none" lIns="0" tIns="0" rIns="0" bIns="0" rtlCol="0">
              <a:spAutoFit/>
            </a:bodyPr>
            <a:lstStyle/>
            <a:p>
              <a:r>
                <a:rPr lang="en-GB" sz="2000" dirty="0" smtClean="0">
                  <a:solidFill>
                    <a:schemeClr val="tx1"/>
                  </a:solidFill>
                  <a:latin typeface="+mn-lt"/>
                </a:rPr>
                <a:t>Insert image here</a:t>
              </a:r>
            </a:p>
          </p:txBody>
        </p:sp>
      </p:grpSp>
      <p:pic>
        <p:nvPicPr>
          <p:cNvPr id="11" name="Picture 10" descr="Bar_06_COL_POS [Converted].png"/>
          <p:cNvPicPr>
            <a:picLocks noChangeAspect="1"/>
          </p:cNvPicPr>
          <p:nvPr userDrawn="1"/>
        </p:nvPicPr>
        <p:blipFill>
          <a:blip r:embed="rId2" cstate="print"/>
          <a:stretch>
            <a:fillRect/>
          </a:stretch>
        </p:blipFill>
        <p:spPr>
          <a:xfrm>
            <a:off x="8098470" y="2372070"/>
            <a:ext cx="1309851" cy="222742"/>
          </a:xfrm>
          <a:prstGeom prst="rect">
            <a:avLst/>
          </a:prstGeom>
        </p:spPr>
      </p:pic>
      <p:sp>
        <p:nvSpPr>
          <p:cNvPr id="11274" name="Rectangle 10"/>
          <p:cNvSpPr>
            <a:spLocks noGrp="1" noChangeArrowheads="1"/>
          </p:cNvSpPr>
          <p:nvPr userDrawn="1">
            <p:ph type="ctrTitle"/>
          </p:nvPr>
        </p:nvSpPr>
        <p:spPr>
          <a:xfrm>
            <a:off x="2228556" y="4192373"/>
            <a:ext cx="5766253" cy="492443"/>
          </a:xfrm>
        </p:spPr>
        <p:txBody>
          <a:bodyPr/>
          <a:lstStyle>
            <a:lvl1pPr>
              <a:defRPr sz="3200" b="0">
                <a:solidFill>
                  <a:schemeClr val="accent1"/>
                </a:solidFill>
                <a:latin typeface="+mj-lt"/>
              </a:defRPr>
            </a:lvl1pPr>
          </a:lstStyle>
          <a:p>
            <a:r>
              <a:rPr lang="en-US" dirty="0" smtClean="0"/>
              <a:t>Click to edit Master title style</a:t>
            </a:r>
            <a:endParaRPr lang="en-US" dirty="0"/>
          </a:p>
        </p:txBody>
      </p:sp>
      <p:sp>
        <p:nvSpPr>
          <p:cNvPr id="11288" name="Rectangle 24"/>
          <p:cNvSpPr>
            <a:spLocks noGrp="1" noChangeArrowheads="1"/>
          </p:cNvSpPr>
          <p:nvPr userDrawn="1">
            <p:ph type="subTitle" sz="quarter" idx="1" hasCustomPrompt="1"/>
          </p:nvPr>
        </p:nvSpPr>
        <p:spPr>
          <a:xfrm>
            <a:off x="2232168" y="4776641"/>
            <a:ext cx="5838692" cy="307777"/>
          </a:xfrm>
        </p:spPr>
        <p:txBody>
          <a:bodyPr/>
          <a:lstStyle>
            <a:lvl1pPr marL="0" indent="0">
              <a:buFont typeface="Wingdings" pitchFamily="2" charset="2"/>
              <a:buNone/>
              <a:defRPr sz="2000" b="0">
                <a:solidFill>
                  <a:schemeClr val="accent1"/>
                </a:solidFill>
                <a:latin typeface="+mj-lt"/>
              </a:defRPr>
            </a:lvl1pPr>
          </a:lstStyle>
          <a:p>
            <a:r>
              <a:rPr lang="en-US" dirty="0" smtClean="0"/>
              <a:t>Click to edit master subtitle style</a:t>
            </a:r>
            <a:endParaRPr lang="en-US" dirty="0"/>
          </a:p>
        </p:txBody>
      </p:sp>
      <p:cxnSp>
        <p:nvCxnSpPr>
          <p:cNvPr id="12" name="Straight Connector 11"/>
          <p:cNvCxnSpPr/>
          <p:nvPr userDrawn="1"/>
        </p:nvCxnSpPr>
        <p:spPr bwMode="auto">
          <a:xfrm rot="16200000" flipH="1">
            <a:off x="494121" y="2487263"/>
            <a:ext cx="3052800" cy="0"/>
          </a:xfrm>
          <a:prstGeom prst="line">
            <a:avLst/>
          </a:prstGeom>
          <a:noFill/>
          <a:ln w="63500" cap="rnd" cmpd="sng" algn="ctr">
            <a:solidFill>
              <a:schemeClr val="accent1"/>
            </a:solidFill>
            <a:prstDash val="solid"/>
            <a:round/>
            <a:headEnd type="none" w="med" len="med"/>
            <a:tailEnd type="none" w="med" len="med"/>
          </a:ln>
          <a:effectLst/>
        </p:spPr>
      </p:cxnSp>
      <p:cxnSp>
        <p:nvCxnSpPr>
          <p:cNvPr id="15" name="Straight Connector 14"/>
          <p:cNvCxnSpPr/>
          <p:nvPr userDrawn="1"/>
        </p:nvCxnSpPr>
        <p:spPr bwMode="auto">
          <a:xfrm rot="16200000" flipH="1">
            <a:off x="6394177" y="2494520"/>
            <a:ext cx="3052800" cy="0"/>
          </a:xfrm>
          <a:prstGeom prst="line">
            <a:avLst/>
          </a:prstGeom>
          <a:noFill/>
          <a:ln w="63500" cap="rnd" cmpd="sng" algn="ctr">
            <a:solidFill>
              <a:schemeClr val="accent1"/>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11" name="Picture 10" descr="Bar_06_COL_POS [Converted].png"/>
          <p:cNvPicPr>
            <a:picLocks noChangeAspect="1"/>
          </p:cNvPicPr>
          <p:nvPr userDrawn="1"/>
        </p:nvPicPr>
        <p:blipFill>
          <a:blip r:embed="rId2" cstate="print"/>
          <a:stretch>
            <a:fillRect/>
          </a:stretch>
        </p:blipFill>
        <p:spPr>
          <a:xfrm>
            <a:off x="8098470" y="3007917"/>
            <a:ext cx="1309851" cy="222742"/>
          </a:xfrm>
          <a:prstGeom prst="rect">
            <a:avLst/>
          </a:prstGeom>
        </p:spPr>
      </p:pic>
      <p:grpSp>
        <p:nvGrpSpPr>
          <p:cNvPr id="15" name="Group 14"/>
          <p:cNvGrpSpPr/>
          <p:nvPr userDrawn="1"/>
        </p:nvGrpSpPr>
        <p:grpSpPr>
          <a:xfrm>
            <a:off x="784203" y="2132016"/>
            <a:ext cx="7140598" cy="1965960"/>
            <a:chOff x="1865096" y="985741"/>
            <a:chExt cx="5446206" cy="3557683"/>
          </a:xfrm>
        </p:grpSpPr>
        <p:cxnSp>
          <p:nvCxnSpPr>
            <p:cNvPr id="23" name="Straight Connector 22"/>
            <p:cNvCxnSpPr/>
            <p:nvPr userDrawn="1"/>
          </p:nvCxnSpPr>
          <p:spPr bwMode="auto">
            <a:xfrm rot="16200000" flipH="1">
              <a:off x="86255" y="2764583"/>
              <a:ext cx="3557682" cy="0"/>
            </a:xfrm>
            <a:prstGeom prst="line">
              <a:avLst/>
            </a:prstGeom>
            <a:noFill/>
            <a:ln w="63500" cap="rnd" cmpd="sng" algn="ctr">
              <a:solidFill>
                <a:schemeClr val="accent1"/>
              </a:solidFill>
              <a:prstDash val="solid"/>
              <a:round/>
              <a:headEnd type="none" w="med" len="med"/>
              <a:tailEnd type="none" w="med" len="med"/>
            </a:ln>
            <a:effectLst/>
          </p:spPr>
        </p:cxnSp>
        <p:cxnSp>
          <p:nvCxnSpPr>
            <p:cNvPr id="24" name="Straight Connector 23"/>
            <p:cNvCxnSpPr/>
            <p:nvPr userDrawn="1"/>
          </p:nvCxnSpPr>
          <p:spPr bwMode="auto">
            <a:xfrm rot="16200000" flipH="1">
              <a:off x="5532461" y="2764582"/>
              <a:ext cx="3557682" cy="0"/>
            </a:xfrm>
            <a:prstGeom prst="line">
              <a:avLst/>
            </a:prstGeom>
            <a:noFill/>
            <a:ln w="63500" cap="rnd" cmpd="sng" algn="ctr">
              <a:solidFill>
                <a:schemeClr val="accent1"/>
              </a:solidFill>
              <a:prstDash val="solid"/>
              <a:round/>
              <a:headEnd type="none" w="med" len="med"/>
              <a:tailEnd type="none" w="med" len="med"/>
            </a:ln>
            <a:effectLst/>
          </p:spPr>
        </p:cxnSp>
      </p:grpSp>
      <p:sp>
        <p:nvSpPr>
          <p:cNvPr id="28" name="Rectangle 10"/>
          <p:cNvSpPr>
            <a:spLocks noGrp="1" noChangeArrowheads="1"/>
          </p:cNvSpPr>
          <p:nvPr>
            <p:ph type="ctrTitle"/>
          </p:nvPr>
        </p:nvSpPr>
        <p:spPr>
          <a:xfrm>
            <a:off x="966181" y="2701044"/>
            <a:ext cx="6604343" cy="492443"/>
          </a:xfrm>
        </p:spPr>
        <p:txBody>
          <a:bodyPr anchor="b" anchorCtr="0"/>
          <a:lstStyle>
            <a:lvl1pPr>
              <a:defRPr sz="3200" b="0">
                <a:solidFill>
                  <a:schemeClr val="accent1"/>
                </a:solidFill>
                <a:latin typeface="+mj-lt"/>
              </a:defRPr>
            </a:lvl1pPr>
          </a:lstStyle>
          <a:p>
            <a:r>
              <a:rPr lang="en-US" smtClean="0"/>
              <a:t>Click to edit Master title style</a:t>
            </a:r>
            <a:endParaRPr lang="en-US" dirty="0"/>
          </a:p>
        </p:txBody>
      </p:sp>
      <p:sp>
        <p:nvSpPr>
          <p:cNvPr id="29" name="Rectangle 24"/>
          <p:cNvSpPr>
            <a:spLocks noGrp="1" noChangeArrowheads="1"/>
          </p:cNvSpPr>
          <p:nvPr>
            <p:ph type="subTitle" sz="quarter" idx="1" hasCustomPrompt="1"/>
          </p:nvPr>
        </p:nvSpPr>
        <p:spPr>
          <a:xfrm>
            <a:off x="966181" y="3273494"/>
            <a:ext cx="6595797" cy="307777"/>
          </a:xfrm>
        </p:spPr>
        <p:txBody>
          <a:bodyPr/>
          <a:lstStyle>
            <a:lvl1pPr marL="0" indent="0">
              <a:buFont typeface="Wingdings" pitchFamily="2" charset="2"/>
              <a:buNone/>
              <a:defRPr sz="2000" b="0">
                <a:solidFill>
                  <a:schemeClr val="accent1"/>
                </a:solidFill>
                <a:latin typeface="+mj-lt"/>
              </a:defRPr>
            </a:lvl1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grpSp>
        <p:nvGrpSpPr>
          <p:cNvPr id="2" name="Group 14"/>
          <p:cNvGrpSpPr/>
          <p:nvPr userDrawn="1"/>
        </p:nvGrpSpPr>
        <p:grpSpPr>
          <a:xfrm>
            <a:off x="2012156" y="2132016"/>
            <a:ext cx="5912643" cy="1965960"/>
            <a:chOff x="1865096" y="985741"/>
            <a:chExt cx="5446206" cy="3557683"/>
          </a:xfrm>
        </p:grpSpPr>
        <p:cxnSp>
          <p:nvCxnSpPr>
            <p:cNvPr id="23" name="Straight Connector 22"/>
            <p:cNvCxnSpPr/>
            <p:nvPr userDrawn="1"/>
          </p:nvCxnSpPr>
          <p:spPr bwMode="auto">
            <a:xfrm rot="16200000" flipH="1">
              <a:off x="86255" y="2764583"/>
              <a:ext cx="3557682" cy="0"/>
            </a:xfrm>
            <a:prstGeom prst="line">
              <a:avLst/>
            </a:prstGeom>
            <a:noFill/>
            <a:ln w="63500" cap="rnd" cmpd="sng" algn="ctr">
              <a:solidFill>
                <a:schemeClr val="accent1"/>
              </a:solidFill>
              <a:prstDash val="solid"/>
              <a:round/>
              <a:headEnd type="none" w="med" len="med"/>
              <a:tailEnd type="none" w="med" len="med"/>
            </a:ln>
            <a:effectLst/>
          </p:spPr>
        </p:cxnSp>
        <p:cxnSp>
          <p:nvCxnSpPr>
            <p:cNvPr id="24" name="Straight Connector 23"/>
            <p:cNvCxnSpPr/>
            <p:nvPr userDrawn="1"/>
          </p:nvCxnSpPr>
          <p:spPr bwMode="auto">
            <a:xfrm rot="16200000" flipH="1">
              <a:off x="5532461" y="2764582"/>
              <a:ext cx="3557682" cy="0"/>
            </a:xfrm>
            <a:prstGeom prst="line">
              <a:avLst/>
            </a:prstGeom>
            <a:noFill/>
            <a:ln w="63500" cap="rnd" cmpd="sng" algn="ctr">
              <a:solidFill>
                <a:schemeClr val="accent1"/>
              </a:solidFill>
              <a:prstDash val="solid"/>
              <a:round/>
              <a:headEnd type="none" w="med" len="med"/>
              <a:tailEnd type="none" w="med" len="med"/>
            </a:ln>
            <a:effectLst/>
          </p:spPr>
        </p:cxnSp>
      </p:grpSp>
      <p:sp>
        <p:nvSpPr>
          <p:cNvPr id="28" name="Rectangle 10"/>
          <p:cNvSpPr>
            <a:spLocks noGrp="1" noChangeArrowheads="1"/>
          </p:cNvSpPr>
          <p:nvPr>
            <p:ph type="ctrTitle"/>
          </p:nvPr>
        </p:nvSpPr>
        <p:spPr>
          <a:xfrm>
            <a:off x="2203916" y="2708187"/>
            <a:ext cx="5343392" cy="492443"/>
          </a:xfrm>
          <a:ln>
            <a:noFill/>
          </a:ln>
        </p:spPr>
        <p:txBody>
          <a:bodyPr anchor="b" anchorCtr="0"/>
          <a:lstStyle>
            <a:lvl1pPr>
              <a:defRPr sz="3200" b="0">
                <a:solidFill>
                  <a:schemeClr val="accent1"/>
                </a:solidFill>
                <a:latin typeface="+mj-lt"/>
              </a:defRPr>
            </a:lvl1pPr>
          </a:lstStyle>
          <a:p>
            <a:r>
              <a:rPr lang="en-US" dirty="0" smtClean="0"/>
              <a:t>Click to edit Master title style</a:t>
            </a:r>
            <a:endParaRPr lang="en-US" dirty="0"/>
          </a:p>
        </p:txBody>
      </p:sp>
      <p:sp>
        <p:nvSpPr>
          <p:cNvPr id="29" name="Rectangle 24"/>
          <p:cNvSpPr>
            <a:spLocks noGrp="1" noChangeArrowheads="1"/>
          </p:cNvSpPr>
          <p:nvPr>
            <p:ph type="subTitle" sz="quarter" idx="1" hasCustomPrompt="1"/>
          </p:nvPr>
        </p:nvSpPr>
        <p:spPr>
          <a:xfrm>
            <a:off x="2210023" y="3278940"/>
            <a:ext cx="5336477" cy="307777"/>
          </a:xfrm>
          <a:ln>
            <a:noFill/>
          </a:ln>
        </p:spPr>
        <p:txBody>
          <a:bodyPr/>
          <a:lstStyle>
            <a:lvl1pPr marL="0" indent="0">
              <a:buFont typeface="Wingdings" pitchFamily="2" charset="2"/>
              <a:buNone/>
              <a:defRPr sz="2000" b="0">
                <a:solidFill>
                  <a:schemeClr val="accent1"/>
                </a:solidFill>
                <a:latin typeface="+mj-lt"/>
              </a:defRPr>
            </a:lvl1pPr>
          </a:lstStyle>
          <a:p>
            <a:r>
              <a:rPr lang="en-US" dirty="0" smtClean="0"/>
              <a:t>Click to edit master subtitle style</a:t>
            </a:r>
            <a:endParaRPr lang="en-US" dirty="0"/>
          </a:p>
        </p:txBody>
      </p:sp>
      <p:pic>
        <p:nvPicPr>
          <p:cNvPr id="8" name="Picture 7" descr="Bar_06_COL_POS [Converted].png"/>
          <p:cNvPicPr>
            <a:picLocks noChangeAspect="1"/>
          </p:cNvPicPr>
          <p:nvPr userDrawn="1"/>
        </p:nvPicPr>
        <p:blipFill>
          <a:blip r:embed="rId2" cstate="print"/>
          <a:stretch>
            <a:fillRect/>
          </a:stretch>
        </p:blipFill>
        <p:spPr>
          <a:xfrm>
            <a:off x="8098470" y="3007917"/>
            <a:ext cx="1309851" cy="222742"/>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28" name="Rectangle 10"/>
          <p:cNvSpPr>
            <a:spLocks noGrp="1" noChangeArrowheads="1"/>
          </p:cNvSpPr>
          <p:nvPr>
            <p:ph type="ctrTitle"/>
          </p:nvPr>
        </p:nvSpPr>
        <p:spPr>
          <a:xfrm>
            <a:off x="751551" y="2730719"/>
            <a:ext cx="6818973" cy="461665"/>
          </a:xfrm>
        </p:spPr>
        <p:txBody>
          <a:bodyPr anchor="b" anchorCtr="0"/>
          <a:lstStyle>
            <a:lvl1pPr>
              <a:defRPr sz="3000" b="0">
                <a:solidFill>
                  <a:schemeClr val="accent1"/>
                </a:solidFill>
                <a:latin typeface="+mj-lt"/>
              </a:defRPr>
            </a:lvl1pPr>
          </a:lstStyle>
          <a:p>
            <a:r>
              <a:rPr lang="en-US" smtClean="0"/>
              <a:t>Click to edit Master title style</a:t>
            </a:r>
            <a:endParaRPr lang="en-US" dirty="0"/>
          </a:p>
        </p:txBody>
      </p:sp>
      <p:sp>
        <p:nvSpPr>
          <p:cNvPr id="29" name="Rectangle 24"/>
          <p:cNvSpPr>
            <a:spLocks noGrp="1" noChangeArrowheads="1"/>
          </p:cNvSpPr>
          <p:nvPr>
            <p:ph type="subTitle" sz="quarter" idx="1" hasCustomPrompt="1"/>
          </p:nvPr>
        </p:nvSpPr>
        <p:spPr>
          <a:xfrm>
            <a:off x="751828" y="3273311"/>
            <a:ext cx="6810149" cy="307777"/>
          </a:xfrm>
        </p:spPr>
        <p:txBody>
          <a:bodyPr/>
          <a:lstStyle>
            <a:lvl1pPr marL="0" indent="0">
              <a:buFont typeface="Wingdings" pitchFamily="2" charset="2"/>
              <a:buNone/>
              <a:defRPr sz="2000" b="0">
                <a:solidFill>
                  <a:schemeClr val="accent1"/>
                </a:solidFill>
                <a:latin typeface="+mj-lt"/>
              </a:defRPr>
            </a:lvl1pPr>
          </a:lstStyle>
          <a:p>
            <a:r>
              <a:rPr lang="en-US" dirty="0" smtClean="0"/>
              <a:t>Click to edit master subtitle style</a:t>
            </a:r>
            <a:endParaRPr lang="en-US" dirty="0"/>
          </a:p>
        </p:txBody>
      </p:sp>
      <p:pic>
        <p:nvPicPr>
          <p:cNvPr id="8" name="Picture 7" descr="Bar_06_COL_POS [Converted].png"/>
          <p:cNvPicPr>
            <a:picLocks noChangeAspect="1"/>
          </p:cNvPicPr>
          <p:nvPr userDrawn="1"/>
        </p:nvPicPr>
        <p:blipFill>
          <a:blip r:embed="rId2" cstate="print"/>
          <a:stretch>
            <a:fillRect/>
          </a:stretch>
        </p:blipFill>
        <p:spPr>
          <a:xfrm>
            <a:off x="8107995" y="6410318"/>
            <a:ext cx="1297943" cy="220717"/>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28" name="Rectangle 10"/>
          <p:cNvSpPr>
            <a:spLocks noGrp="1" noChangeArrowheads="1"/>
          </p:cNvSpPr>
          <p:nvPr>
            <p:ph type="ctrTitle"/>
          </p:nvPr>
        </p:nvSpPr>
        <p:spPr>
          <a:xfrm>
            <a:off x="751551" y="2730719"/>
            <a:ext cx="6818973" cy="461665"/>
          </a:xfrm>
        </p:spPr>
        <p:txBody>
          <a:bodyPr anchor="b" anchorCtr="0"/>
          <a:lstStyle>
            <a:lvl1pPr>
              <a:defRPr sz="3000" b="0">
                <a:solidFill>
                  <a:schemeClr val="accent1"/>
                </a:solidFill>
                <a:latin typeface="+mj-lt"/>
              </a:defRPr>
            </a:lvl1pPr>
          </a:lstStyle>
          <a:p>
            <a:r>
              <a:rPr lang="en-US" dirty="0" smtClean="0"/>
              <a:t>Click to edit Master title style</a:t>
            </a:r>
            <a:endParaRPr lang="en-US" dirty="0"/>
          </a:p>
        </p:txBody>
      </p:sp>
      <p:sp>
        <p:nvSpPr>
          <p:cNvPr id="29" name="Rectangle 24"/>
          <p:cNvSpPr>
            <a:spLocks noGrp="1" noChangeArrowheads="1"/>
          </p:cNvSpPr>
          <p:nvPr>
            <p:ph type="subTitle" sz="quarter" idx="1" hasCustomPrompt="1"/>
          </p:nvPr>
        </p:nvSpPr>
        <p:spPr>
          <a:xfrm>
            <a:off x="751828" y="3281722"/>
            <a:ext cx="6810149" cy="307777"/>
          </a:xfrm>
        </p:spPr>
        <p:txBody>
          <a:bodyPr/>
          <a:lstStyle>
            <a:lvl1pPr marL="0" indent="0">
              <a:buFont typeface="Wingdings" pitchFamily="2" charset="2"/>
              <a:buNone/>
              <a:defRPr sz="2000" b="0">
                <a:solidFill>
                  <a:schemeClr val="accent1"/>
                </a:solidFill>
                <a:latin typeface="+mj-lt"/>
              </a:defRPr>
            </a:lvl1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989" y="383530"/>
            <a:ext cx="8734821" cy="461665"/>
          </a:xfrm>
        </p:spPr>
        <p:txBody>
          <a:bodyPr/>
          <a:lstStyle>
            <a:lvl1pPr>
              <a:defRPr sz="3000" b="0">
                <a:solidFill>
                  <a:schemeClr val="accent1"/>
                </a:solidFill>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63589" y="1096009"/>
            <a:ext cx="8671190" cy="2154436"/>
          </a:xfrm>
        </p:spPr>
        <p:txBody>
          <a:bodyPr/>
          <a:lstStyle>
            <a:lvl1pPr>
              <a:defRPr sz="2000">
                <a:latin typeface="+mn-lt"/>
              </a:defRPr>
            </a:lvl1pPr>
            <a:lvl2pPr>
              <a:defRPr sz="2000">
                <a:latin typeface="+mn-lt"/>
              </a:defRPr>
            </a:lvl2pPr>
            <a:lvl3pPr marL="571500" indent="-342900">
              <a:defRPr sz="2000">
                <a:latin typeface="+mn-lt"/>
              </a:defRPr>
            </a:lvl3pPr>
            <a:lvl4pPr marL="862013" indent="-290513">
              <a:defRPr sz="2000">
                <a:latin typeface="+mn-lt"/>
              </a:defRPr>
            </a:lvl4pPr>
            <a:lvl5pPr marL="1204913" indent="-342900">
              <a:defRPr sz="20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Numbered text page">
    <p:spTree>
      <p:nvGrpSpPr>
        <p:cNvPr id="1" name=""/>
        <p:cNvGrpSpPr/>
        <p:nvPr/>
      </p:nvGrpSpPr>
      <p:grpSpPr>
        <a:xfrm>
          <a:off x="0" y="0"/>
          <a:ext cx="0" cy="0"/>
          <a:chOff x="0" y="0"/>
          <a:chExt cx="0" cy="0"/>
        </a:xfrm>
      </p:grpSpPr>
      <p:sp>
        <p:nvSpPr>
          <p:cNvPr id="2" name="Title 1"/>
          <p:cNvSpPr>
            <a:spLocks noGrp="1"/>
          </p:cNvSpPr>
          <p:nvPr>
            <p:ph type="title"/>
          </p:nvPr>
        </p:nvSpPr>
        <p:spPr>
          <a:xfrm>
            <a:off x="754989" y="383530"/>
            <a:ext cx="8734821" cy="461665"/>
          </a:xfrm>
        </p:spPr>
        <p:txBody>
          <a:bodyPr anchor="t" anchorCtr="0"/>
          <a:lstStyle>
            <a:lvl1pPr>
              <a:defRPr sz="3000" b="0">
                <a:solidFill>
                  <a:schemeClr val="accent1"/>
                </a:solidFill>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63589" y="1096009"/>
            <a:ext cx="8671190" cy="2000548"/>
          </a:xfrm>
        </p:spPr>
        <p:txBody>
          <a:bodyPr/>
          <a:lstStyle>
            <a:lvl1pPr marL="341313" indent="-341313">
              <a:lnSpc>
                <a:spcPct val="100000"/>
              </a:lnSpc>
              <a:spcBef>
                <a:spcPts val="900"/>
              </a:spcBef>
              <a:buClrTx/>
              <a:buFont typeface="+mj-lt"/>
              <a:buAutoNum type="arabicPeriod"/>
              <a:defRPr sz="2000">
                <a:solidFill>
                  <a:schemeClr val="tx1"/>
                </a:solidFill>
                <a:latin typeface="+mn-lt"/>
              </a:defRPr>
            </a:lvl1pPr>
            <a:lvl2pPr marL="682625" indent="-341313">
              <a:lnSpc>
                <a:spcPct val="100000"/>
              </a:lnSpc>
              <a:spcBef>
                <a:spcPts val="900"/>
              </a:spcBef>
              <a:buFont typeface="+mj-lt"/>
              <a:buAutoNum type="alphaLcPeriod"/>
              <a:defRPr sz="2000">
                <a:latin typeface="+mn-lt"/>
              </a:defRPr>
            </a:lvl2pPr>
            <a:lvl3pPr marL="1025525" indent="-333375">
              <a:lnSpc>
                <a:spcPct val="100000"/>
              </a:lnSpc>
              <a:spcBef>
                <a:spcPts val="900"/>
              </a:spcBef>
              <a:defRPr sz="2000">
                <a:latin typeface="+mn-lt"/>
              </a:defRPr>
            </a:lvl3pPr>
            <a:lvl4pPr marL="1360800" indent="-334800">
              <a:lnSpc>
                <a:spcPct val="100000"/>
              </a:lnSpc>
              <a:spcBef>
                <a:spcPts val="900"/>
              </a:spcBef>
              <a:defRPr sz="2000">
                <a:latin typeface="+mn-lt"/>
              </a:defRPr>
            </a:lvl4pPr>
            <a:lvl5pPr marL="1695600" indent="-334800">
              <a:lnSpc>
                <a:spcPct val="100000"/>
              </a:lnSpc>
              <a:spcBef>
                <a:spcPts val="900"/>
              </a:spcBef>
              <a:defRPr sz="20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text_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52022" y="1106125"/>
            <a:ext cx="4253045" cy="1538883"/>
          </a:xfrm>
        </p:spPr>
        <p:txBody>
          <a:bodyPr/>
          <a:lstStyle>
            <a:lvl1pPr>
              <a:lnSpc>
                <a:spcPct val="100000"/>
              </a:lnSpc>
              <a:spcBef>
                <a:spcPts val="900"/>
              </a:spcBef>
              <a:defRPr sz="1400"/>
            </a:lvl1pPr>
            <a:lvl2pPr marL="176213" indent="-176213">
              <a:lnSpc>
                <a:spcPct val="100000"/>
              </a:lnSpc>
              <a:spcBef>
                <a:spcPts val="900"/>
              </a:spcBef>
              <a:buClr>
                <a:schemeClr val="tx1"/>
              </a:buClr>
              <a:buFont typeface="Wingdings" pitchFamily="2" charset="2"/>
              <a:buChar char=""/>
              <a:defRPr sz="1400"/>
            </a:lvl2pPr>
            <a:lvl3pPr marL="404813" indent="-228600">
              <a:lnSpc>
                <a:spcPct val="100000"/>
              </a:lnSpc>
              <a:spcBef>
                <a:spcPts val="900"/>
              </a:spcBef>
              <a:defRPr sz="1400"/>
            </a:lvl3pPr>
            <a:lvl4pPr marL="633413" indent="-228600">
              <a:lnSpc>
                <a:spcPct val="100000"/>
              </a:lnSpc>
              <a:spcBef>
                <a:spcPts val="900"/>
              </a:spcBef>
              <a:defRPr sz="1400"/>
            </a:lvl4pPr>
            <a:lvl5pPr marL="862013" indent="-228600">
              <a:lnSpc>
                <a:spcPct val="100000"/>
              </a:lnSpc>
              <a:spcBef>
                <a:spcPts val="900"/>
              </a:spcBef>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7"/>
          <p:cNvSpPr>
            <a:spLocks noGrp="1"/>
          </p:cNvSpPr>
          <p:nvPr>
            <p:ph type="pic" sz="quarter" idx="10"/>
          </p:nvPr>
        </p:nvSpPr>
        <p:spPr>
          <a:xfrm>
            <a:off x="5181735" y="1146178"/>
            <a:ext cx="4234127" cy="4792663"/>
          </a:xfrm>
        </p:spPr>
        <p:txBody>
          <a:bodyPr anchor="ctr">
            <a:noAutofit/>
          </a:bodyPr>
          <a:lstStyle>
            <a:lvl1pPr algn="ctr">
              <a:defRPr i="1">
                <a:solidFill>
                  <a:schemeClr val="tx1"/>
                </a:solidFill>
              </a:defRPr>
            </a:lvl1pPr>
          </a:lstStyle>
          <a:p>
            <a:r>
              <a:rPr lang="en-US" dirty="0" smtClean="0"/>
              <a:t>Click icon to add picture</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eft text_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52022" y="1106125"/>
            <a:ext cx="4253045" cy="1538883"/>
          </a:xfrm>
          <a:noFill/>
          <a:ln w="9525" algn="ctr">
            <a:noFill/>
            <a:miter lim="800000"/>
            <a:headEnd/>
            <a:tailEnd/>
          </a:ln>
        </p:spPr>
        <p:txBody>
          <a:bodyPr vert="horz" wrap="square" lIns="0" tIns="0" rIns="0" bIns="0" numCol="1" anchor="t" anchorCtr="0" compatLnSpc="1">
            <a:prstTxWarp prst="textNoShape">
              <a:avLst/>
            </a:prstTxWarp>
            <a:spAutoFit/>
          </a:bodyPr>
          <a:lstStyle>
            <a:lvl1pPr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1pPr>
            <a:lvl2pPr marL="176213" indent="-176213" algn="l" rtl="0" eaLnBrk="1" fontAlgn="base" hangingPunct="1">
              <a:lnSpc>
                <a:spcPct val="100000"/>
              </a:lnSpc>
              <a:spcBef>
                <a:spcPts val="900"/>
              </a:spcBef>
              <a:spcAft>
                <a:spcPct val="0"/>
              </a:spcAft>
              <a:buClr>
                <a:schemeClr val="tx1"/>
              </a:buClr>
              <a:buFont typeface="Wingdings" pitchFamily="2" charset="2"/>
              <a:buChar char=""/>
              <a:defRPr lang="en-US" sz="1400" dirty="0" smtClean="0">
                <a:solidFill>
                  <a:schemeClr val="tx1"/>
                </a:solidFill>
                <a:latin typeface="+mn-lt"/>
                <a:ea typeface="+mn-ea"/>
                <a:cs typeface="+mn-cs"/>
              </a:defRPr>
            </a:lvl2pPr>
            <a:lvl3pPr marL="404813" indent="-228600"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3pPr>
            <a:lvl4pPr marL="633600" indent="-230400"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4pPr>
            <a:lvl5pPr marL="864000" indent="-230400" algn="l" rtl="0" eaLnBrk="1" fontAlgn="base" hangingPunct="1">
              <a:lnSpc>
                <a:spcPct val="100000"/>
              </a:lnSpc>
              <a:spcBef>
                <a:spcPts val="900"/>
              </a:spcBef>
              <a:spcAft>
                <a:spcPct val="0"/>
              </a:spcAft>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text_2 Right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52022" y="1106125"/>
            <a:ext cx="4253045" cy="1538883"/>
          </a:xfrm>
        </p:spPr>
        <p:txBody>
          <a:bodyPr/>
          <a:lstStyle>
            <a:lvl1pPr>
              <a:lnSpc>
                <a:spcPct val="100000"/>
              </a:lnSpc>
              <a:spcBef>
                <a:spcPts val="900"/>
              </a:spcBef>
              <a:defRPr sz="1400"/>
            </a:lvl1pPr>
            <a:lvl2pPr marL="176213" indent="-176213">
              <a:lnSpc>
                <a:spcPct val="100000"/>
              </a:lnSpc>
              <a:spcBef>
                <a:spcPts val="900"/>
              </a:spcBef>
              <a:buClr>
                <a:schemeClr val="tx1"/>
              </a:buClr>
              <a:buFont typeface="Wingdings" pitchFamily="2" charset="2"/>
              <a:buChar char=""/>
              <a:defRPr sz="1400"/>
            </a:lvl2pPr>
            <a:lvl3pPr marL="404813" indent="-228600">
              <a:lnSpc>
                <a:spcPct val="100000"/>
              </a:lnSpc>
              <a:spcBef>
                <a:spcPts val="900"/>
              </a:spcBef>
              <a:defRPr sz="1400"/>
            </a:lvl3pPr>
            <a:lvl4pPr marL="571500" indent="-166688">
              <a:lnSpc>
                <a:spcPct val="100000"/>
              </a:lnSpc>
              <a:spcBef>
                <a:spcPts val="900"/>
              </a:spcBef>
              <a:defRPr sz="1400"/>
            </a:lvl4pPr>
            <a:lvl5pPr marL="747713" indent="-176213">
              <a:lnSpc>
                <a:spcPct val="100000"/>
              </a:lnSpc>
              <a:spcBef>
                <a:spcPts val="900"/>
              </a:spcBef>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7"/>
          <p:cNvSpPr>
            <a:spLocks noGrp="1"/>
          </p:cNvSpPr>
          <p:nvPr>
            <p:ph type="pic" sz="quarter" idx="10"/>
          </p:nvPr>
        </p:nvSpPr>
        <p:spPr>
          <a:xfrm>
            <a:off x="5181735" y="1146177"/>
            <a:ext cx="4234127" cy="229036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7" name="Picture Placeholder 7"/>
          <p:cNvSpPr>
            <a:spLocks noGrp="1"/>
          </p:cNvSpPr>
          <p:nvPr>
            <p:ph type="pic" sz="quarter" idx="11"/>
          </p:nvPr>
        </p:nvSpPr>
        <p:spPr>
          <a:xfrm>
            <a:off x="5170848" y="3658263"/>
            <a:ext cx="4234127" cy="229036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Top pictures_Text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52022" y="3939739"/>
            <a:ext cx="4246006" cy="1538883"/>
          </a:xfrm>
          <a:noFill/>
          <a:ln w="9525" algn="ctr">
            <a:noFill/>
            <a:miter lim="800000"/>
            <a:headEnd/>
            <a:tailEnd/>
          </a:ln>
        </p:spPr>
        <p:txBody>
          <a:bodyPr vert="horz" wrap="square" lIns="0" tIns="0" rIns="0" bIns="0" numCol="1" anchor="t" anchorCtr="0" compatLnSpc="1">
            <a:prstTxWarp prst="textNoShape">
              <a:avLst/>
            </a:prstTxWarp>
            <a:spAutoFit/>
          </a:bodyPr>
          <a:lstStyle>
            <a:lvl1pPr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1pPr>
            <a:lvl2pPr marL="176213" indent="-176213" algn="l" rtl="0" eaLnBrk="1" fontAlgn="base" hangingPunct="1">
              <a:lnSpc>
                <a:spcPct val="100000"/>
              </a:lnSpc>
              <a:spcBef>
                <a:spcPts val="900"/>
              </a:spcBef>
              <a:spcAft>
                <a:spcPct val="0"/>
              </a:spcAft>
              <a:buClr>
                <a:schemeClr val="tx1"/>
              </a:buClr>
              <a:buFont typeface="Wingdings" pitchFamily="2" charset="2"/>
              <a:buChar char=""/>
              <a:defRPr lang="en-US" sz="1400" dirty="0" smtClean="0">
                <a:solidFill>
                  <a:schemeClr val="tx1"/>
                </a:solidFill>
                <a:latin typeface="+mn-lt"/>
                <a:ea typeface="+mn-ea"/>
                <a:cs typeface="+mn-cs"/>
              </a:defRPr>
            </a:lvl2pPr>
            <a:lvl3pPr marL="342900" indent="-166688"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3pPr>
            <a:lvl4pPr marL="519113" indent="-176213"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4pPr>
            <a:lvl5pPr marL="685800" indent="-166688" algn="l" rtl="0" eaLnBrk="1" fontAlgn="base" hangingPunct="1">
              <a:lnSpc>
                <a:spcPct val="100000"/>
              </a:lnSpc>
              <a:spcBef>
                <a:spcPts val="900"/>
              </a:spcBef>
              <a:spcAft>
                <a:spcPct val="0"/>
              </a:spcAft>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7"/>
          <p:cNvSpPr>
            <a:spLocks noGrp="1"/>
          </p:cNvSpPr>
          <p:nvPr>
            <p:ph type="pic" sz="quarter" idx="10"/>
          </p:nvPr>
        </p:nvSpPr>
        <p:spPr>
          <a:xfrm>
            <a:off x="762134" y="1146178"/>
            <a:ext cx="4234127" cy="2581763"/>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7" name="Picture Placeholder 7"/>
          <p:cNvSpPr>
            <a:spLocks noGrp="1"/>
          </p:cNvSpPr>
          <p:nvPr>
            <p:ph type="pic" sz="quarter" idx="11"/>
          </p:nvPr>
        </p:nvSpPr>
        <p:spPr>
          <a:xfrm>
            <a:off x="5170848" y="1146178"/>
            <a:ext cx="4234127" cy="2581763"/>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11" name="Content Placeholder 2"/>
          <p:cNvSpPr>
            <a:spLocks noGrp="1"/>
          </p:cNvSpPr>
          <p:nvPr>
            <p:ph sz="half" idx="12"/>
          </p:nvPr>
        </p:nvSpPr>
        <p:spPr>
          <a:xfrm>
            <a:off x="5170846" y="3939739"/>
            <a:ext cx="4246006" cy="1538883"/>
          </a:xfrm>
          <a:noFill/>
          <a:ln w="9525" algn="ctr">
            <a:noFill/>
            <a:miter lim="800000"/>
            <a:headEnd/>
            <a:tailEnd/>
          </a:ln>
        </p:spPr>
        <p:txBody>
          <a:bodyPr vert="horz" wrap="square" lIns="0" tIns="0" rIns="0" bIns="0" numCol="1" anchor="t" anchorCtr="0" compatLnSpc="1">
            <a:prstTxWarp prst="textNoShape">
              <a:avLst/>
            </a:prstTxWarp>
            <a:spAutoFit/>
          </a:bodyPr>
          <a:lstStyle>
            <a:lvl1pPr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1pPr>
            <a:lvl2pPr marL="176213" indent="-176213" algn="l" rtl="0" eaLnBrk="1" fontAlgn="base" hangingPunct="1">
              <a:lnSpc>
                <a:spcPct val="100000"/>
              </a:lnSpc>
              <a:spcBef>
                <a:spcPts val="900"/>
              </a:spcBef>
              <a:spcAft>
                <a:spcPct val="0"/>
              </a:spcAft>
              <a:buClr>
                <a:schemeClr val="tx1"/>
              </a:buClr>
              <a:buFont typeface="Wingdings" pitchFamily="2" charset="2"/>
              <a:buChar char=""/>
              <a:defRPr lang="en-US" sz="1400" dirty="0" smtClean="0">
                <a:solidFill>
                  <a:schemeClr val="tx1"/>
                </a:solidFill>
                <a:latin typeface="+mn-lt"/>
                <a:ea typeface="+mn-ea"/>
                <a:cs typeface="+mn-cs"/>
              </a:defRPr>
            </a:lvl2pPr>
            <a:lvl3pPr marL="342900" indent="-166688"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3pPr>
            <a:lvl4pPr marL="519113" indent="-176213" algn="l" rtl="0" eaLnBrk="1" fontAlgn="base" hangingPunct="1">
              <a:lnSpc>
                <a:spcPct val="100000"/>
              </a:lnSpc>
              <a:spcBef>
                <a:spcPts val="900"/>
              </a:spcBef>
              <a:spcAft>
                <a:spcPct val="0"/>
              </a:spcAft>
              <a:defRPr lang="en-US" sz="1400" dirty="0" smtClean="0">
                <a:solidFill>
                  <a:schemeClr val="tx1"/>
                </a:solidFill>
                <a:latin typeface="+mn-lt"/>
                <a:ea typeface="+mn-ea"/>
                <a:cs typeface="+mn-cs"/>
              </a:defRPr>
            </a:lvl4pPr>
            <a:lvl5pPr marL="685800" indent="-166688" algn="l" rtl="0" eaLnBrk="1" fontAlgn="base" hangingPunct="1">
              <a:lnSpc>
                <a:spcPct val="100000"/>
              </a:lnSpc>
              <a:spcBef>
                <a:spcPts val="900"/>
              </a:spcBef>
              <a:spcAft>
                <a:spcPct val="0"/>
              </a:spcAft>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751248" y="452864"/>
            <a:ext cx="4234127" cy="245111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7" name="Picture Placeholder 7"/>
          <p:cNvSpPr>
            <a:spLocks noGrp="1"/>
          </p:cNvSpPr>
          <p:nvPr>
            <p:ph type="pic" sz="quarter" idx="11"/>
          </p:nvPr>
        </p:nvSpPr>
        <p:spPr>
          <a:xfrm>
            <a:off x="5159962" y="452864"/>
            <a:ext cx="4234127" cy="245111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10" name="Picture Placeholder 7"/>
          <p:cNvSpPr>
            <a:spLocks noGrp="1"/>
          </p:cNvSpPr>
          <p:nvPr>
            <p:ph type="pic" sz="quarter" idx="12"/>
          </p:nvPr>
        </p:nvSpPr>
        <p:spPr>
          <a:xfrm>
            <a:off x="751248" y="3266401"/>
            <a:ext cx="4234127" cy="245111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11" name="Picture Placeholder 7"/>
          <p:cNvSpPr>
            <a:spLocks noGrp="1"/>
          </p:cNvSpPr>
          <p:nvPr>
            <p:ph type="pic" sz="quarter" idx="13"/>
          </p:nvPr>
        </p:nvSpPr>
        <p:spPr>
          <a:xfrm>
            <a:off x="5159962" y="3266401"/>
            <a:ext cx="4234127" cy="2451111"/>
          </a:xfrm>
        </p:spPr>
        <p:txBody>
          <a:bodyPr anchor="ctr">
            <a:noAutofit/>
          </a:bodyPr>
          <a:lstStyle>
            <a:lvl1pPr algn="ctr">
              <a:defRPr i="1">
                <a:solidFill>
                  <a:schemeClr val="tx1"/>
                </a:solidFill>
              </a:defRPr>
            </a:lvl1pPr>
          </a:lstStyle>
          <a:p>
            <a:r>
              <a:rPr lang="en-US" dirty="0" smtClean="0"/>
              <a:t>Click icon to add picture</a:t>
            </a:r>
            <a:endParaRPr lang="en-US" dirty="0"/>
          </a:p>
        </p:txBody>
      </p:sp>
      <p:sp>
        <p:nvSpPr>
          <p:cNvPr id="14" name="Text Placeholder 13"/>
          <p:cNvSpPr>
            <a:spLocks noGrp="1"/>
          </p:cNvSpPr>
          <p:nvPr>
            <p:ph type="body" sz="quarter" idx="14"/>
          </p:nvPr>
        </p:nvSpPr>
        <p:spPr>
          <a:xfrm>
            <a:off x="739509" y="2953798"/>
            <a:ext cx="4210050" cy="161583"/>
          </a:xfrm>
        </p:spPr>
        <p:txBody>
          <a:bodyPr/>
          <a:lstStyle>
            <a:lvl1pPr>
              <a:defRPr sz="1050"/>
            </a:lvl1pPr>
          </a:lstStyle>
          <a:p>
            <a:pPr lvl="0"/>
            <a:r>
              <a:rPr lang="en-US" smtClean="0"/>
              <a:t>Click to edit Master text styles</a:t>
            </a:r>
          </a:p>
        </p:txBody>
      </p:sp>
      <p:sp>
        <p:nvSpPr>
          <p:cNvPr id="15" name="Text Placeholder 13"/>
          <p:cNvSpPr>
            <a:spLocks noGrp="1"/>
          </p:cNvSpPr>
          <p:nvPr>
            <p:ph type="body" sz="quarter" idx="15"/>
          </p:nvPr>
        </p:nvSpPr>
        <p:spPr>
          <a:xfrm>
            <a:off x="5180880" y="2953798"/>
            <a:ext cx="4210050" cy="161583"/>
          </a:xfrm>
        </p:spPr>
        <p:txBody>
          <a:bodyPr/>
          <a:lstStyle>
            <a:lvl1pPr>
              <a:defRPr sz="1050"/>
            </a:lvl1pPr>
          </a:lstStyle>
          <a:p>
            <a:pPr lvl="0"/>
            <a:r>
              <a:rPr lang="en-US" smtClean="0"/>
              <a:t>Click to edit Master text styles</a:t>
            </a:r>
          </a:p>
        </p:txBody>
      </p:sp>
      <p:sp>
        <p:nvSpPr>
          <p:cNvPr id="16" name="Text Placeholder 13"/>
          <p:cNvSpPr>
            <a:spLocks noGrp="1"/>
          </p:cNvSpPr>
          <p:nvPr>
            <p:ph type="body" sz="quarter" idx="16"/>
          </p:nvPr>
        </p:nvSpPr>
        <p:spPr>
          <a:xfrm>
            <a:off x="739509" y="5757290"/>
            <a:ext cx="4210050" cy="161583"/>
          </a:xfrm>
        </p:spPr>
        <p:txBody>
          <a:bodyPr/>
          <a:lstStyle>
            <a:lvl1pPr>
              <a:defRPr sz="1050"/>
            </a:lvl1pPr>
          </a:lstStyle>
          <a:p>
            <a:pPr lvl="0"/>
            <a:r>
              <a:rPr lang="en-US" smtClean="0"/>
              <a:t>Click to edit Master text styles</a:t>
            </a:r>
          </a:p>
        </p:txBody>
      </p:sp>
      <p:sp>
        <p:nvSpPr>
          <p:cNvPr id="17" name="Text Placeholder 13"/>
          <p:cNvSpPr>
            <a:spLocks noGrp="1"/>
          </p:cNvSpPr>
          <p:nvPr>
            <p:ph type="body" sz="quarter" idx="17"/>
          </p:nvPr>
        </p:nvSpPr>
        <p:spPr>
          <a:xfrm>
            <a:off x="5180880" y="5757290"/>
            <a:ext cx="4210050" cy="161583"/>
          </a:xfrm>
        </p:spPr>
        <p:txBody>
          <a:bodyPr/>
          <a:lstStyle>
            <a:lvl1pPr>
              <a:defRPr sz="1050"/>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751248" y="452863"/>
            <a:ext cx="8665802" cy="5264649"/>
          </a:xfrm>
        </p:spPr>
        <p:txBody>
          <a:bodyPr anchor="ctr">
            <a:noAutofit/>
          </a:bodyPr>
          <a:lstStyle>
            <a:lvl1pPr algn="ctr">
              <a:defRPr sz="2800" i="1">
                <a:solidFill>
                  <a:schemeClr val="tx1"/>
                </a:solidFill>
              </a:defRPr>
            </a:lvl1pPr>
          </a:lstStyle>
          <a:p>
            <a:r>
              <a:rPr lang="en-US" dirty="0" smtClean="0"/>
              <a:t>Click icon to add picture</a:t>
            </a:r>
            <a:endParaRPr lang="en-US" dirty="0"/>
          </a:p>
        </p:txBody>
      </p:sp>
      <p:sp>
        <p:nvSpPr>
          <p:cNvPr id="16" name="Text Placeholder 13"/>
          <p:cNvSpPr>
            <a:spLocks noGrp="1"/>
          </p:cNvSpPr>
          <p:nvPr>
            <p:ph type="body" sz="quarter" idx="16"/>
          </p:nvPr>
        </p:nvSpPr>
        <p:spPr>
          <a:xfrm>
            <a:off x="739509" y="5918058"/>
            <a:ext cx="4210050" cy="161583"/>
          </a:xfrm>
        </p:spPr>
        <p:txBody>
          <a:bodyPr/>
          <a:lstStyle>
            <a:lvl1pPr>
              <a:defRPr sz="1050"/>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5" name="Content Placeholder 4"/>
          <p:cNvSpPr>
            <a:spLocks noGrp="1"/>
          </p:cNvSpPr>
          <p:nvPr>
            <p:ph sz="quarter" idx="11"/>
          </p:nvPr>
        </p:nvSpPr>
        <p:spPr>
          <a:xfrm>
            <a:off x="784224" y="1081280"/>
            <a:ext cx="3767328"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4"/>
          <p:cNvSpPr>
            <a:spLocks noGrp="1"/>
          </p:cNvSpPr>
          <p:nvPr>
            <p:ph sz="quarter" idx="12"/>
          </p:nvPr>
        </p:nvSpPr>
        <p:spPr>
          <a:xfrm>
            <a:off x="4773168" y="1081280"/>
            <a:ext cx="3767328"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descr="Bar_06_COL_POS [Converted].png"/>
          <p:cNvPicPr>
            <a:picLocks noChangeAspect="1"/>
          </p:cNvPicPr>
          <p:nvPr/>
        </p:nvPicPr>
        <p:blipFill>
          <a:blip r:embed="rId18" cstate="print"/>
          <a:stretch>
            <a:fillRect/>
          </a:stretch>
        </p:blipFill>
        <p:spPr>
          <a:xfrm>
            <a:off x="8107995" y="6410318"/>
            <a:ext cx="1297943" cy="220717"/>
          </a:xfrm>
          <a:prstGeom prst="rect">
            <a:avLst/>
          </a:prstGeom>
        </p:spPr>
      </p:pic>
      <p:sp>
        <p:nvSpPr>
          <p:cNvPr id="5123" name="Rectangle 2"/>
          <p:cNvSpPr>
            <a:spLocks noGrp="1" noChangeArrowheads="1"/>
          </p:cNvSpPr>
          <p:nvPr>
            <p:ph type="title"/>
          </p:nvPr>
        </p:nvSpPr>
        <p:spPr bwMode="auto">
          <a:xfrm>
            <a:off x="754989" y="383530"/>
            <a:ext cx="8734821" cy="46166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title</a:t>
            </a:r>
          </a:p>
        </p:txBody>
      </p:sp>
      <p:sp>
        <p:nvSpPr>
          <p:cNvPr id="5124" name="Rectangle 3"/>
          <p:cNvSpPr>
            <a:spLocks noGrp="1" noChangeArrowheads="1"/>
          </p:cNvSpPr>
          <p:nvPr>
            <p:ph type="body" idx="1"/>
          </p:nvPr>
        </p:nvSpPr>
        <p:spPr bwMode="auto">
          <a:xfrm>
            <a:off x="763589" y="1096009"/>
            <a:ext cx="8671190" cy="2154436"/>
          </a:xfrm>
          <a:prstGeom prst="rect">
            <a:avLst/>
          </a:prstGeom>
          <a:noFill/>
          <a:ln w="9525" algn="ctr">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72" name="Line 32"/>
          <p:cNvSpPr>
            <a:spLocks noChangeShapeType="1"/>
          </p:cNvSpPr>
          <p:nvPr/>
        </p:nvSpPr>
        <p:spPr bwMode="auto">
          <a:xfrm>
            <a:off x="735210" y="6225381"/>
            <a:ext cx="8670331" cy="0"/>
          </a:xfrm>
          <a:prstGeom prst="line">
            <a:avLst/>
          </a:prstGeom>
          <a:noFill/>
          <a:ln w="12700">
            <a:solidFill>
              <a:schemeClr val="accent1"/>
            </a:solidFill>
            <a:round/>
            <a:headEnd/>
            <a:tailEnd/>
          </a:ln>
          <a:effectLst/>
        </p:spPr>
        <p:txBody>
          <a:bodyPr wrap="square" lIns="0" tIns="0" rIns="0" bIns="0" anchor="ctr">
            <a:spAutoFit/>
          </a:bodyPr>
          <a:lstStyle/>
          <a:p>
            <a:pPr>
              <a:defRPr/>
            </a:pPr>
            <a:endParaRPr lang="en-US" dirty="0">
              <a:latin typeface="+mn-lt"/>
            </a:endParaRPr>
          </a:p>
        </p:txBody>
      </p:sp>
      <p:sp>
        <p:nvSpPr>
          <p:cNvPr id="9" name="TextBox 8"/>
          <p:cNvSpPr txBox="1"/>
          <p:nvPr userDrawn="1"/>
        </p:nvSpPr>
        <p:spPr>
          <a:xfrm>
            <a:off x="736563" y="6513186"/>
            <a:ext cx="6751632" cy="123111"/>
          </a:xfrm>
          <a:prstGeom prst="rect">
            <a:avLst/>
          </a:prstGeom>
          <a:noFill/>
        </p:spPr>
        <p:txBody>
          <a:bodyPr wrap="square" lIns="0" tIns="0" rIns="0" bIns="0" rtlCol="0">
            <a:spAutoFit/>
          </a:bodyPr>
          <a:lstStyle/>
          <a:p>
            <a:r>
              <a:rPr lang="en-US" sz="800" kern="1200" dirty="0" smtClean="0">
                <a:solidFill>
                  <a:schemeClr val="tx1"/>
                </a:solidFill>
                <a:latin typeface="+mj-lt"/>
                <a:ea typeface="+mn-ea"/>
                <a:cs typeface="+mn-cs"/>
              </a:rPr>
              <a:t>Unrestricted</a:t>
            </a:r>
            <a:endParaRPr lang="en-US" sz="800" i="1" dirty="0">
              <a:solidFill>
                <a:schemeClr val="tx1"/>
              </a:solidFill>
              <a:latin typeface="+mj-lt"/>
            </a:endParaRPr>
          </a:p>
        </p:txBody>
      </p:sp>
      <p:sp>
        <p:nvSpPr>
          <p:cNvPr id="10" name="Footer Placeholder 10"/>
          <p:cNvSpPr txBox="1">
            <a:spLocks/>
          </p:cNvSpPr>
          <p:nvPr userDrawn="1"/>
        </p:nvSpPr>
        <p:spPr>
          <a:xfrm>
            <a:off x="736562" y="6343765"/>
            <a:ext cx="4420324" cy="123111"/>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rtl="0" fontAlgn="base">
              <a:spcBef>
                <a:spcPct val="50000"/>
              </a:spcBef>
              <a:spcAft>
                <a:spcPct val="0"/>
              </a:spcAft>
              <a:defRPr lang="en-US" sz="800" kern="1200" dirty="0">
                <a:solidFill>
                  <a:schemeClr val="tx1"/>
                </a:solidFill>
                <a:latin typeface="+mn-lt"/>
                <a:ea typeface="+mn-ea"/>
                <a:cs typeface="+mn-cs"/>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fld id="{F1E720CA-43F3-42AB-BE88-E513F0EB50B0}"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base" latinLnBrk="0" hangingPunct="1">
                <a:lnSpc>
                  <a:spcPct val="100000"/>
                </a:lnSpc>
                <a:spcBef>
                  <a:spcPct val="50000"/>
                </a:spcBef>
                <a:spcAft>
                  <a:spcPct val="0"/>
                </a:spcAft>
                <a:buClrTx/>
                <a:buSzTx/>
                <a:buFontTx/>
                <a:buNone/>
                <a:tabLst/>
                <a:defRPr/>
              </a:pPr>
              <a:t>‹#›</a:t>
            </a:fld>
            <a:r>
              <a:rPr kumimoji="0" lang="en-US" sz="800" b="0" i="0" u="none" strike="noStrike" kern="1200" cap="none" spc="0" normalizeH="0" baseline="0" noProof="0" dirty="0" smtClean="0">
                <a:ln>
                  <a:noFill/>
                </a:ln>
                <a:solidFill>
                  <a:schemeClr val="tx1"/>
                </a:solidFill>
                <a:effectLst/>
                <a:uLnTx/>
                <a:uFillTx/>
                <a:latin typeface="+mn-lt"/>
                <a:ea typeface="+mn-ea"/>
                <a:cs typeface="+mn-cs"/>
              </a:rPr>
              <a:t>   |   Barclays – building the civic core  |  15 April 2016 </a:t>
            </a:r>
            <a:endParaRPr kumimoji="0" lang="en-US" sz="800" b="0" i="0" u="none" strike="noStrike" kern="1200" cap="none" spc="0" normalizeH="0" baseline="0" noProof="0" dirty="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866" r:id="rId1"/>
    <p:sldLayoutId id="2147483871" r:id="rId2"/>
    <p:sldLayoutId id="2147483872" r:id="rId3"/>
    <p:sldLayoutId id="2147483873" r:id="rId4"/>
    <p:sldLayoutId id="2147483877" r:id="rId5"/>
    <p:sldLayoutId id="2147483786" r:id="rId6"/>
    <p:sldLayoutId id="2147483880" r:id="rId7"/>
    <p:sldLayoutId id="2147483881" r:id="rId8"/>
    <p:sldLayoutId id="2147483886" r:id="rId9"/>
    <p:sldLayoutId id="2147483882" r:id="rId10"/>
    <p:sldLayoutId id="2147483883" r:id="rId11"/>
    <p:sldLayoutId id="2147483884" r:id="rId12"/>
    <p:sldLayoutId id="2147483885" r:id="rId13"/>
    <p:sldLayoutId id="2147483887" r:id="rId14"/>
    <p:sldLayoutId id="2147483790" r:id="rId15"/>
    <p:sldLayoutId id="2147483791" r:id="rId16"/>
  </p:sldLayoutIdLst>
  <p:timing>
    <p:tnLst>
      <p:par>
        <p:cTn id="1" dur="indefinite" restart="never" nodeType="tmRoot"/>
      </p:par>
    </p:tnLst>
  </p:timing>
  <p:hf hdr="0" dt="0"/>
  <p:txStyles>
    <p:title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p:titleStyle>
    <p:bodyStyle>
      <a:lvl1pPr marL="0" indent="0" algn="l" rtl="0" eaLnBrk="1" fontAlgn="base" hangingPunct="1">
        <a:lnSpc>
          <a:spcPct val="100000"/>
        </a:lnSpc>
        <a:spcBef>
          <a:spcPct val="50000"/>
        </a:spcBef>
        <a:spcAft>
          <a:spcPct val="0"/>
        </a:spcAft>
        <a:buClr>
          <a:schemeClr val="tx2"/>
        </a:buClr>
        <a:buFont typeface="Wingdings" pitchFamily="2" charset="2"/>
        <a:buNone/>
        <a:defRPr sz="2000">
          <a:solidFill>
            <a:schemeClr val="tx1"/>
          </a:solidFill>
          <a:latin typeface="+mn-lt"/>
          <a:ea typeface="+mn-ea"/>
          <a:cs typeface="+mn-cs"/>
        </a:defRPr>
      </a:lvl1pPr>
      <a:lvl2pPr marL="231775" indent="-231775" algn="l" rtl="0" eaLnBrk="1" fontAlgn="base" hangingPunct="1">
        <a:lnSpc>
          <a:spcPct val="100000"/>
        </a:lnSpc>
        <a:spcBef>
          <a:spcPct val="50000"/>
        </a:spcBef>
        <a:spcAft>
          <a:spcPct val="0"/>
        </a:spcAft>
        <a:buClrTx/>
        <a:buFont typeface="Wingdings" pitchFamily="2" charset="2"/>
        <a:buChar char=""/>
        <a:defRPr sz="2000">
          <a:solidFill>
            <a:schemeClr val="tx1"/>
          </a:solidFill>
          <a:latin typeface="+mn-lt"/>
        </a:defRPr>
      </a:lvl2pPr>
      <a:lvl3pPr marL="568325" indent="-333375" algn="l" rtl="0" eaLnBrk="1" fontAlgn="base" hangingPunct="1">
        <a:lnSpc>
          <a:spcPct val="100000"/>
        </a:lnSpc>
        <a:spcBef>
          <a:spcPct val="50000"/>
        </a:spcBef>
        <a:spcAft>
          <a:spcPct val="0"/>
        </a:spcAft>
        <a:buClrTx/>
        <a:buFont typeface="Arial" pitchFamily="34" charset="0"/>
        <a:buChar char="–"/>
        <a:defRPr sz="2000">
          <a:solidFill>
            <a:schemeClr val="tx1"/>
          </a:solidFill>
          <a:latin typeface="+mn-lt"/>
        </a:defRPr>
      </a:lvl3pPr>
      <a:lvl4pPr marL="858838" indent="-290513" algn="l" rtl="0" eaLnBrk="1" fontAlgn="base" hangingPunct="1">
        <a:lnSpc>
          <a:spcPct val="100000"/>
        </a:lnSpc>
        <a:spcBef>
          <a:spcPct val="50000"/>
        </a:spcBef>
        <a:spcAft>
          <a:spcPct val="0"/>
        </a:spcAft>
        <a:buClrTx/>
        <a:buFont typeface="Wingdings" pitchFamily="2" charset="2"/>
        <a:buChar char=""/>
        <a:defRPr sz="2000">
          <a:solidFill>
            <a:schemeClr val="tx1"/>
          </a:solidFill>
          <a:latin typeface="+mn-lt"/>
        </a:defRPr>
      </a:lvl4pPr>
      <a:lvl5pPr marL="1204913" indent="-346075" algn="l" rtl="0" eaLnBrk="1" fontAlgn="base" hangingPunct="1">
        <a:lnSpc>
          <a:spcPct val="100000"/>
        </a:lnSpc>
        <a:spcBef>
          <a:spcPct val="50000"/>
        </a:spcBef>
        <a:spcAft>
          <a:spcPct val="0"/>
        </a:spcAft>
        <a:buClrTx/>
        <a:buFont typeface="Arial" pitchFamily="34" charset="0"/>
        <a:buChar char="–"/>
        <a:defRPr sz="2000">
          <a:solidFill>
            <a:schemeClr val="tx1"/>
          </a:solidFill>
          <a:latin typeface="+mn-lt"/>
        </a:defRPr>
      </a:lvl5pPr>
      <a:lvl6pPr marL="2460625" indent="-174625" algn="l" rtl="0" eaLnBrk="1" fontAlgn="base" hangingPunct="1">
        <a:lnSpc>
          <a:spcPct val="110000"/>
        </a:lnSpc>
        <a:spcBef>
          <a:spcPct val="50000"/>
        </a:spcBef>
        <a:spcAft>
          <a:spcPct val="0"/>
        </a:spcAft>
        <a:buClr>
          <a:schemeClr val="tx2"/>
        </a:buClr>
        <a:buFont typeface="Wingdings" pitchFamily="2" charset="2"/>
        <a:buChar char=""/>
        <a:defRPr sz="1200">
          <a:solidFill>
            <a:schemeClr val="tx1"/>
          </a:solidFill>
          <a:latin typeface="+mn-lt"/>
        </a:defRPr>
      </a:lvl6pPr>
      <a:lvl7pPr marL="2917825" indent="-174625" algn="l" rtl="0" eaLnBrk="1" fontAlgn="base" hangingPunct="1">
        <a:lnSpc>
          <a:spcPct val="110000"/>
        </a:lnSpc>
        <a:spcBef>
          <a:spcPct val="50000"/>
        </a:spcBef>
        <a:spcAft>
          <a:spcPct val="0"/>
        </a:spcAft>
        <a:buClr>
          <a:schemeClr val="tx2"/>
        </a:buClr>
        <a:buFont typeface="Wingdings" pitchFamily="2" charset="2"/>
        <a:buChar char=""/>
        <a:defRPr sz="1200">
          <a:solidFill>
            <a:schemeClr val="tx1"/>
          </a:solidFill>
          <a:latin typeface="+mn-lt"/>
        </a:defRPr>
      </a:lvl7pPr>
      <a:lvl8pPr marL="3375025" indent="-174625" algn="l" rtl="0" eaLnBrk="1" fontAlgn="base" hangingPunct="1">
        <a:lnSpc>
          <a:spcPct val="110000"/>
        </a:lnSpc>
        <a:spcBef>
          <a:spcPct val="50000"/>
        </a:spcBef>
        <a:spcAft>
          <a:spcPct val="0"/>
        </a:spcAft>
        <a:buClr>
          <a:schemeClr val="tx2"/>
        </a:buClr>
        <a:buFont typeface="Wingdings" pitchFamily="2" charset="2"/>
        <a:buChar char=""/>
        <a:defRPr sz="1200">
          <a:solidFill>
            <a:schemeClr val="tx1"/>
          </a:solidFill>
          <a:latin typeface="+mn-lt"/>
        </a:defRPr>
      </a:lvl8pPr>
      <a:lvl9pPr marL="3832225" indent="-174625" algn="l" rtl="0" eaLnBrk="1" fontAlgn="base" hangingPunct="1">
        <a:lnSpc>
          <a:spcPct val="110000"/>
        </a:lnSpc>
        <a:spcBef>
          <a:spcPct val="50000"/>
        </a:spcBef>
        <a:spcAft>
          <a:spcPct val="0"/>
        </a:spcAft>
        <a:buClr>
          <a:schemeClr val="tx2"/>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smtClean="0"/>
              <a:t>Barclays</a:t>
            </a:r>
            <a:endParaRPr lang="en-US" dirty="0"/>
          </a:p>
        </p:txBody>
      </p:sp>
      <p:sp>
        <p:nvSpPr>
          <p:cNvPr id="9" name="Subtitle 8"/>
          <p:cNvSpPr>
            <a:spLocks noGrp="1"/>
          </p:cNvSpPr>
          <p:nvPr>
            <p:ph type="subTitle" sz="quarter" idx="1"/>
          </p:nvPr>
        </p:nvSpPr>
        <p:spPr>
          <a:xfrm>
            <a:off x="2210023" y="3192347"/>
            <a:ext cx="5336477" cy="307777"/>
          </a:xfrm>
        </p:spPr>
        <p:txBody>
          <a:bodyPr/>
          <a:lstStyle/>
          <a:p>
            <a:r>
              <a:rPr lang="en-US" dirty="0" smtClean="0"/>
              <a:t>How we are building our civic core</a:t>
            </a:r>
            <a:endParaRPr lang="en-US" dirty="0"/>
          </a:p>
        </p:txBody>
      </p:sp>
      <p:sp>
        <p:nvSpPr>
          <p:cNvPr id="13" name="Text Box 9"/>
          <p:cNvSpPr txBox="1">
            <a:spLocks noChangeArrowheads="1"/>
          </p:cNvSpPr>
          <p:nvPr/>
        </p:nvSpPr>
        <p:spPr bwMode="auto">
          <a:xfrm>
            <a:off x="2224551" y="4373569"/>
            <a:ext cx="2421467" cy="215444"/>
          </a:xfrm>
          <a:prstGeom prst="rect">
            <a:avLst/>
          </a:prstGeom>
          <a:noFill/>
          <a:ln w="9525">
            <a:noFill/>
            <a:miter lim="800000"/>
            <a:headEnd/>
            <a:tailEnd/>
          </a:ln>
        </p:spPr>
        <p:txBody>
          <a:bodyPr wrap="square" lIns="0" tIns="0" rIns="0" bIns="0">
            <a:spAutoFit/>
          </a:bodyPr>
          <a:lstStyle/>
          <a:p>
            <a:pPr>
              <a:spcBef>
                <a:spcPts val="300"/>
              </a:spcBef>
            </a:pPr>
            <a:r>
              <a:rPr lang="en-US" sz="1400" dirty="0" smtClean="0">
                <a:solidFill>
                  <a:schemeClr val="tx1"/>
                </a:solidFill>
                <a:latin typeface="+mn-lt"/>
              </a:rPr>
              <a:t>15 April 2016</a:t>
            </a:r>
          </a:p>
        </p:txBody>
      </p:sp>
      <p:sp>
        <p:nvSpPr>
          <p:cNvPr id="15" name="Text Box 9"/>
          <p:cNvSpPr txBox="1">
            <a:spLocks noChangeArrowheads="1"/>
          </p:cNvSpPr>
          <p:nvPr/>
        </p:nvSpPr>
        <p:spPr bwMode="auto">
          <a:xfrm>
            <a:off x="2216814" y="6498670"/>
            <a:ext cx="5904044" cy="123111"/>
          </a:xfrm>
          <a:prstGeom prst="rect">
            <a:avLst/>
          </a:prstGeom>
          <a:noFill/>
          <a:ln w="9525">
            <a:noFill/>
            <a:miter lim="800000"/>
            <a:headEnd/>
            <a:tailEnd/>
          </a:ln>
        </p:spPr>
        <p:txBody>
          <a:bodyPr wrap="square" lIns="0" tIns="0" rIns="0" bIns="0">
            <a:spAutoFit/>
          </a:bodyPr>
          <a:lstStyle/>
          <a:p>
            <a:pPr>
              <a:spcBef>
                <a:spcPts val="0"/>
              </a:spcBef>
            </a:pPr>
            <a:r>
              <a:rPr lang="en-US" sz="800" dirty="0" smtClean="0">
                <a:solidFill>
                  <a:schemeClr val="tx1"/>
                </a:solidFill>
                <a:latin typeface="+mn-lt"/>
              </a:rPr>
              <a:t>Unrestricted</a:t>
            </a:r>
            <a:endParaRPr lang="en-US" sz="800" i="1" dirty="0">
              <a:solidFill>
                <a:schemeClr val="tx1"/>
              </a:solidFill>
              <a:latin typeface="+mn-l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Introductions</a:t>
            </a:r>
            <a:endParaRPr lang="en-US" kern="0" dirty="0"/>
          </a:p>
        </p:txBody>
      </p:sp>
      <p:pic>
        <p:nvPicPr>
          <p:cNvPr id="1026" name="Picture 1"/>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7418" b="23584"/>
          <a:stretch/>
        </p:blipFill>
        <p:spPr bwMode="auto">
          <a:xfrm>
            <a:off x="2106538" y="3540641"/>
            <a:ext cx="1456587" cy="146299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2"/>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2084055" y="1492905"/>
            <a:ext cx="1479070" cy="140548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827721" y="1887870"/>
            <a:ext cx="3926459" cy="615553"/>
          </a:xfrm>
          <a:prstGeom prst="rect">
            <a:avLst/>
          </a:prstGeom>
          <a:noFill/>
        </p:spPr>
        <p:txBody>
          <a:bodyPr wrap="none" lIns="0" tIns="0" rIns="0" bIns="0" rtlCol="0">
            <a:spAutoFit/>
          </a:bodyPr>
          <a:lstStyle/>
          <a:p>
            <a:r>
              <a:rPr lang="en-GB" sz="2000" dirty="0" smtClean="0">
                <a:latin typeface="+mn-lt"/>
              </a:rPr>
              <a:t>Katie Hyson</a:t>
            </a:r>
          </a:p>
          <a:p>
            <a:r>
              <a:rPr lang="en-GB" sz="2000" dirty="0" smtClean="0">
                <a:latin typeface="+mn-lt"/>
              </a:rPr>
              <a:t>Citizenship Employee Engagement</a:t>
            </a:r>
          </a:p>
        </p:txBody>
      </p:sp>
      <p:sp>
        <p:nvSpPr>
          <p:cNvPr id="8" name="TextBox 7"/>
          <p:cNvSpPr txBox="1"/>
          <p:nvPr/>
        </p:nvSpPr>
        <p:spPr>
          <a:xfrm>
            <a:off x="3827721" y="3964361"/>
            <a:ext cx="4941417" cy="615553"/>
          </a:xfrm>
          <a:prstGeom prst="rect">
            <a:avLst/>
          </a:prstGeom>
          <a:noFill/>
        </p:spPr>
        <p:txBody>
          <a:bodyPr wrap="none" lIns="0" tIns="0" rIns="0" bIns="0" rtlCol="0">
            <a:spAutoFit/>
          </a:bodyPr>
          <a:lstStyle/>
          <a:p>
            <a:r>
              <a:rPr lang="en-GB" sz="2000" dirty="0" smtClean="0">
                <a:latin typeface="+mn-lt"/>
              </a:rPr>
              <a:t>Julian Batson</a:t>
            </a:r>
          </a:p>
          <a:p>
            <a:r>
              <a:rPr lang="en-GB" sz="2000" dirty="0" smtClean="0">
                <a:latin typeface="+mn-lt"/>
              </a:rPr>
              <a:t>Corporate banking NE Relationship Director</a:t>
            </a:r>
          </a:p>
        </p:txBody>
      </p:sp>
    </p:spTree>
    <p:extLst>
      <p:ext uri="{BB962C8B-B14F-4D97-AF65-F5344CB8AC3E}">
        <p14:creationId xmlns:p14="http://schemas.microsoft.com/office/powerpoint/2010/main" xmlns="" val="271944153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The civic core, is central to Barclays values</a:t>
            </a:r>
            <a:endParaRPr lang="en-US" kern="0" dirty="0"/>
          </a:p>
        </p:txBody>
      </p:sp>
      <p:pic>
        <p:nvPicPr>
          <p:cNvPr id="1030" name="Picture 6"/>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569" t="38573" r="3629" b="6204"/>
          <a:stretch/>
        </p:blipFill>
        <p:spPr bwMode="auto">
          <a:xfrm>
            <a:off x="450388" y="1815139"/>
            <a:ext cx="8978400" cy="32489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249307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Getting involved in Citizenship comes in many forms</a:t>
            </a:r>
            <a:endParaRPr lang="en-US" kern="0" dirty="0"/>
          </a:p>
        </p:txBody>
      </p:sp>
      <p:grpSp>
        <p:nvGrpSpPr>
          <p:cNvPr id="13" name="Group 12"/>
          <p:cNvGrpSpPr/>
          <p:nvPr/>
        </p:nvGrpSpPr>
        <p:grpSpPr>
          <a:xfrm>
            <a:off x="1261238" y="1459219"/>
            <a:ext cx="7733583" cy="4500156"/>
            <a:chOff x="327548" y="1034714"/>
            <a:chExt cx="9282577" cy="5680011"/>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480" t="28947" r="2166" b="18750"/>
            <a:stretch/>
          </p:blipFill>
          <p:spPr bwMode="auto">
            <a:xfrm>
              <a:off x="336883" y="1034714"/>
              <a:ext cx="9273242" cy="26794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678" t="32458" r="2660" b="11008"/>
            <a:stretch/>
          </p:blipFill>
          <p:spPr bwMode="auto">
            <a:xfrm>
              <a:off x="327548" y="3643716"/>
              <a:ext cx="9242855" cy="30710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xmlns="" val="421274912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22998" y="1260273"/>
            <a:ext cx="6476370" cy="4320000"/>
          </a:xfrm>
          <a:prstGeom prst="rect">
            <a:avLst/>
          </a:prstGeom>
        </p:spPr>
      </p:pic>
      <p:sp>
        <p:nvSpPr>
          <p:cNvPr id="7"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We encourage people to bring their teams </a:t>
            </a:r>
            <a:endParaRPr lang="en-US" kern="0" dirty="0"/>
          </a:p>
        </p:txBody>
      </p:sp>
    </p:spTree>
    <p:extLst>
      <p:ext uri="{BB962C8B-B14F-4D97-AF65-F5344CB8AC3E}">
        <p14:creationId xmlns:p14="http://schemas.microsoft.com/office/powerpoint/2010/main" xmlns="" val="382951206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11479" y="1260172"/>
            <a:ext cx="6476190" cy="4320000"/>
          </a:xfrm>
          <a:prstGeom prst="rect">
            <a:avLst/>
          </a:prstGeom>
        </p:spPr>
      </p:pic>
      <p:sp>
        <p:nvSpPr>
          <p:cNvPr id="6"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To share their learnings with others</a:t>
            </a:r>
            <a:endParaRPr lang="en-US" kern="0" dirty="0"/>
          </a:p>
        </p:txBody>
      </p:sp>
    </p:spTree>
    <p:extLst>
      <p:ext uri="{BB962C8B-B14F-4D97-AF65-F5344CB8AC3E}">
        <p14:creationId xmlns:p14="http://schemas.microsoft.com/office/powerpoint/2010/main" xmlns="" val="160088917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xmlns="" val="0"/>
              </a:ext>
            </a:extLst>
          </a:blip>
          <a:srcRect l="6482" r="7156"/>
          <a:stretch/>
        </p:blipFill>
        <p:spPr>
          <a:xfrm>
            <a:off x="3058507" y="1249704"/>
            <a:ext cx="6636856" cy="4320000"/>
          </a:xfrm>
          <a:prstGeom prst="rect">
            <a:avLst/>
          </a:prstGeom>
        </p:spPr>
      </p:pic>
      <p:sp>
        <p:nvSpPr>
          <p:cNvPr id="7"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We reward and </a:t>
            </a:r>
            <a:r>
              <a:rPr lang="en-US" kern="0" dirty="0" err="1" smtClean="0"/>
              <a:t>recognise</a:t>
            </a:r>
            <a:r>
              <a:rPr lang="en-US" kern="0" dirty="0" smtClean="0"/>
              <a:t> great work</a:t>
            </a:r>
            <a:endParaRPr lang="en-US" kern="0" dirty="0"/>
          </a:p>
        </p:txBody>
      </p:sp>
    </p:spTree>
    <p:extLst>
      <p:ext uri="{BB962C8B-B14F-4D97-AF65-F5344CB8AC3E}">
        <p14:creationId xmlns:p14="http://schemas.microsoft.com/office/powerpoint/2010/main" xmlns="" val="71363054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16181" y="1260174"/>
            <a:ext cx="6476190" cy="4320000"/>
          </a:xfrm>
          <a:prstGeom prst="rect">
            <a:avLst/>
          </a:prstGeom>
        </p:spPr>
      </p:pic>
      <p:sp>
        <p:nvSpPr>
          <p:cNvPr id="4"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And encourage people to give skills as well as time</a:t>
            </a:r>
            <a:endParaRPr lang="en-US" kern="0" dirty="0"/>
          </a:p>
        </p:txBody>
      </p:sp>
    </p:spTree>
    <p:extLst>
      <p:ext uri="{BB962C8B-B14F-4D97-AF65-F5344CB8AC3E}">
        <p14:creationId xmlns:p14="http://schemas.microsoft.com/office/powerpoint/2010/main" xmlns="" val="204102576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78346" y="1255161"/>
            <a:ext cx="6918149" cy="4320000"/>
          </a:xfrm>
          <a:prstGeom prst="rect">
            <a:avLst/>
          </a:prstGeom>
        </p:spPr>
      </p:pic>
      <p:sp>
        <p:nvSpPr>
          <p:cNvPr id="4"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So that everyone gets the benefits</a:t>
            </a:r>
            <a:endParaRPr lang="en-US" kern="0" dirty="0"/>
          </a:p>
        </p:txBody>
      </p:sp>
    </p:spTree>
    <p:extLst>
      <p:ext uri="{BB962C8B-B14F-4D97-AF65-F5344CB8AC3E}">
        <p14:creationId xmlns:p14="http://schemas.microsoft.com/office/powerpoint/2010/main" xmlns="" val="202704953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l="32127" r="11357"/>
          <a:stretch/>
        </p:blipFill>
        <p:spPr>
          <a:xfrm>
            <a:off x="3168867" y="1257469"/>
            <a:ext cx="6514645" cy="4320000"/>
          </a:xfrm>
          <a:prstGeom prst="rect">
            <a:avLst/>
          </a:prstGeom>
        </p:spPr>
      </p:pic>
      <p:sp>
        <p:nvSpPr>
          <p:cNvPr id="5"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And then we repeat</a:t>
            </a:r>
            <a:endParaRPr lang="en-US" kern="0" dirty="0"/>
          </a:p>
        </p:txBody>
      </p:sp>
    </p:spTree>
    <p:extLst>
      <p:ext uri="{BB962C8B-B14F-4D97-AF65-F5344CB8AC3E}">
        <p14:creationId xmlns:p14="http://schemas.microsoft.com/office/powerpoint/2010/main" xmlns="" val="11636319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2"/>
          <p:cNvSpPr txBox="1">
            <a:spLocks/>
          </p:cNvSpPr>
          <p:nvPr/>
        </p:nvSpPr>
        <p:spPr>
          <a:xfrm>
            <a:off x="754989" y="383530"/>
            <a:ext cx="8734821" cy="461665"/>
          </a:xfrm>
          <a:prstGeom prst="rect">
            <a:avLst/>
          </a:prstGeom>
        </p:spPr>
        <p:txBody>
          <a:bodyPr/>
          <a:lstStyle>
            <a:lvl1pPr algn="l" rtl="0" eaLnBrk="1" fontAlgn="base" hangingPunct="1">
              <a:spcBef>
                <a:spcPct val="0"/>
              </a:spcBef>
              <a:spcAft>
                <a:spcPct val="0"/>
              </a:spcAft>
              <a:defRPr sz="3000">
                <a:solidFill>
                  <a:schemeClr val="accent1"/>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600">
                <a:solidFill>
                  <a:schemeClr val="tx2"/>
                </a:solidFill>
                <a:latin typeface="Arial" pitchFamily="34" charset="0"/>
              </a:defRPr>
            </a:lvl6pPr>
            <a:lvl7pPr marL="914400" algn="l" rtl="0" eaLnBrk="1" fontAlgn="base" hangingPunct="1">
              <a:spcBef>
                <a:spcPct val="0"/>
              </a:spcBef>
              <a:spcAft>
                <a:spcPct val="0"/>
              </a:spcAft>
              <a:defRPr sz="3600">
                <a:solidFill>
                  <a:schemeClr val="tx2"/>
                </a:solidFill>
                <a:latin typeface="Arial" pitchFamily="34" charset="0"/>
              </a:defRPr>
            </a:lvl7pPr>
            <a:lvl8pPr marL="1371600" algn="l" rtl="0" eaLnBrk="1" fontAlgn="base" hangingPunct="1">
              <a:spcBef>
                <a:spcPct val="0"/>
              </a:spcBef>
              <a:spcAft>
                <a:spcPct val="0"/>
              </a:spcAft>
              <a:defRPr sz="3600">
                <a:solidFill>
                  <a:schemeClr val="tx2"/>
                </a:solidFill>
                <a:latin typeface="Arial" pitchFamily="34" charset="0"/>
              </a:defRPr>
            </a:lvl8pPr>
            <a:lvl9pPr marL="1828800" algn="l" rtl="0" eaLnBrk="1" fontAlgn="base" hangingPunct="1">
              <a:spcBef>
                <a:spcPct val="0"/>
              </a:spcBef>
              <a:spcAft>
                <a:spcPct val="0"/>
              </a:spcAft>
              <a:defRPr sz="3600">
                <a:solidFill>
                  <a:schemeClr val="tx2"/>
                </a:solidFill>
                <a:latin typeface="Arial" pitchFamily="34" charset="0"/>
              </a:defRPr>
            </a:lvl9pPr>
          </a:lstStyle>
          <a:p>
            <a:r>
              <a:rPr lang="en-US" kern="0" dirty="0" smtClean="0"/>
              <a:t>Julian’s case study</a:t>
            </a:r>
            <a:endParaRPr lang="en-US" kern="0" dirty="0"/>
          </a:p>
        </p:txBody>
      </p:sp>
      <p:pic>
        <p:nvPicPr>
          <p:cNvPr id="1026" name="Picture 1"/>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7418" b="23584"/>
          <a:stretch/>
        </p:blipFill>
        <p:spPr bwMode="auto">
          <a:xfrm>
            <a:off x="2106538" y="1977590"/>
            <a:ext cx="1456587" cy="1462995"/>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3827721" y="2401310"/>
            <a:ext cx="4941417" cy="615553"/>
          </a:xfrm>
          <a:prstGeom prst="rect">
            <a:avLst/>
          </a:prstGeom>
          <a:noFill/>
        </p:spPr>
        <p:txBody>
          <a:bodyPr wrap="none" lIns="0" tIns="0" rIns="0" bIns="0" rtlCol="0">
            <a:spAutoFit/>
          </a:bodyPr>
          <a:lstStyle/>
          <a:p>
            <a:r>
              <a:rPr lang="en-GB" sz="2000" dirty="0" smtClean="0">
                <a:latin typeface="+mn-lt"/>
              </a:rPr>
              <a:t>Julian Batson</a:t>
            </a:r>
          </a:p>
          <a:p>
            <a:r>
              <a:rPr lang="en-GB" sz="2000" dirty="0" smtClean="0">
                <a:latin typeface="+mn-lt"/>
              </a:rPr>
              <a:t>Corporate banking NE Relationship Director</a:t>
            </a:r>
          </a:p>
        </p:txBody>
      </p:sp>
    </p:spTree>
    <p:extLst>
      <p:ext uri="{BB962C8B-B14F-4D97-AF65-F5344CB8AC3E}">
        <p14:creationId xmlns:p14="http://schemas.microsoft.com/office/powerpoint/2010/main" xmlns="" val="97641664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LAN039_Barclays_Template_021612_7c">
  <a:themeElements>
    <a:clrScheme name="Barclays PPT print">
      <a:dk1>
        <a:srgbClr val="000000"/>
      </a:dk1>
      <a:lt1>
        <a:srgbClr val="FFFFFF"/>
      </a:lt1>
      <a:dk2>
        <a:srgbClr val="00395C"/>
      </a:dk2>
      <a:lt2>
        <a:srgbClr val="809CAE"/>
      </a:lt2>
      <a:accent1>
        <a:srgbClr val="00AEEF"/>
      </a:accent1>
      <a:accent2>
        <a:srgbClr val="969696"/>
      </a:accent2>
      <a:accent3>
        <a:srgbClr val="FBDB81"/>
      </a:accent3>
      <a:accent4>
        <a:srgbClr val="EC8A40"/>
      </a:accent4>
      <a:accent5>
        <a:srgbClr val="CB5151"/>
      </a:accent5>
      <a:accent6>
        <a:srgbClr val="406B85"/>
      </a:accent6>
      <a:hlink>
        <a:srgbClr val="000000"/>
      </a:hlink>
      <a:folHlink>
        <a:srgbClr val="00AEEF"/>
      </a:folHlink>
    </a:clrScheme>
    <a:fontScheme name="Barclays_template_fonts">
      <a:majorFont>
        <a:latin typeface="Expert Sans Regular"/>
        <a:ea typeface=""/>
        <a:cs typeface=""/>
      </a:majorFont>
      <a:minorFont>
        <a:latin typeface="Expert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9525" cap="flat" cmpd="sng" algn="ctr">
          <a:noFill/>
          <a:prstDash val="solid"/>
          <a:round/>
          <a:headEnd type="none" w="med" len="med"/>
          <a:tailEnd type="none" w="med" len="med"/>
        </a:ln>
        <a:effectLst/>
      </a:spPr>
      <a:bodyPr vert="horz" wrap="square" lIns="0" tIns="0" rIns="0" bIns="0" numCol="1" rtlCol="0"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36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2"/>
            </a:solidFill>
            <a:effectLst/>
            <a:latin typeface="Arial" pitchFamily="34" charset="0"/>
          </a:defRPr>
        </a:defPPr>
      </a:lstStyle>
    </a:lnDef>
    <a:txDef>
      <a:spPr>
        <a:noFill/>
      </a:spPr>
      <a:bodyPr wrap="square" lIns="0" tIns="0" rIns="0" bIns="0" rtlCol="0">
        <a:spAutoFit/>
      </a:bodyPr>
      <a:lstStyle>
        <a:defPPr>
          <a:defRPr sz="2000" dirty="0" err="1" smtClean="0">
            <a:solidFill>
              <a:schemeClr val="tx1"/>
            </a:solidFill>
            <a:latin typeface="+mn-lt"/>
          </a:defRPr>
        </a:defPPr>
      </a:lstStyle>
    </a:txDef>
  </a:objectDefaults>
  <a:extraClrSchemeLst>
    <a:extraClrScheme>
      <a:clrScheme name="Slide master 1 1">
        <a:dk1>
          <a:srgbClr val="000000"/>
        </a:dk1>
        <a:lt1>
          <a:srgbClr val="FFFFFF"/>
        </a:lt1>
        <a:dk2>
          <a:srgbClr val="0F90C3"/>
        </a:dk2>
        <a:lt2>
          <a:srgbClr val="00AEEF"/>
        </a:lt2>
        <a:accent1>
          <a:srgbClr val="4D595F"/>
        </a:accent1>
        <a:accent2>
          <a:srgbClr val="00A9B1"/>
        </a:accent2>
        <a:accent3>
          <a:srgbClr val="FFFFFF"/>
        </a:accent3>
        <a:accent4>
          <a:srgbClr val="000000"/>
        </a:accent4>
        <a:accent5>
          <a:srgbClr val="B2B5B6"/>
        </a:accent5>
        <a:accent6>
          <a:srgbClr val="0099A0"/>
        </a:accent6>
        <a:hlink>
          <a:srgbClr val="007882"/>
        </a:hlink>
        <a:folHlink>
          <a:srgbClr val="143C7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Barclays ppt">
      <a:dk1>
        <a:srgbClr val="000000"/>
      </a:dk1>
      <a:lt1>
        <a:srgbClr val="F8F8F8"/>
      </a:lt1>
      <a:dk2>
        <a:srgbClr val="002060"/>
      </a:dk2>
      <a:lt2>
        <a:srgbClr val="01AEEF"/>
      </a:lt2>
      <a:accent1>
        <a:srgbClr val="01AEEF"/>
      </a:accent1>
      <a:accent2>
        <a:srgbClr val="969696"/>
      </a:accent2>
      <a:accent3>
        <a:srgbClr val="FBDB81"/>
      </a:accent3>
      <a:accent4>
        <a:srgbClr val="EC8A40"/>
      </a:accent4>
      <a:accent5>
        <a:srgbClr val="CB5151"/>
      </a:accent5>
      <a:accent6>
        <a:srgbClr val="00395C"/>
      </a:accent6>
      <a:hlink>
        <a:srgbClr val="FF0000"/>
      </a:hlink>
      <a:folHlink>
        <a:srgbClr val="00B05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rclays ppt">
      <a:dk1>
        <a:srgbClr val="000000"/>
      </a:dk1>
      <a:lt1>
        <a:srgbClr val="F8F8F8"/>
      </a:lt1>
      <a:dk2>
        <a:srgbClr val="002060"/>
      </a:dk2>
      <a:lt2>
        <a:srgbClr val="01AEEF"/>
      </a:lt2>
      <a:accent1>
        <a:srgbClr val="01AEEF"/>
      </a:accent1>
      <a:accent2>
        <a:srgbClr val="969696"/>
      </a:accent2>
      <a:accent3>
        <a:srgbClr val="FBDB81"/>
      </a:accent3>
      <a:accent4>
        <a:srgbClr val="EC8A40"/>
      </a:accent4>
      <a:accent5>
        <a:srgbClr val="CB5151"/>
      </a:accent5>
      <a:accent6>
        <a:srgbClr val="00395C"/>
      </a:accent6>
      <a:hlink>
        <a:srgbClr val="FF0000"/>
      </a:hlink>
      <a:folHlink>
        <a:srgbClr val="00B05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9161</TotalTime>
  <Words>1031</Words>
  <Application>Microsoft Office PowerPoint</Application>
  <PresentationFormat>A4 Paper (210x297 mm)</PresentationFormat>
  <Paragraphs>96</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LAN039_Barclays_Template_021612_7c</vt:lpstr>
      <vt:lpstr>Barclays</vt:lpstr>
      <vt:lpstr>Slide 2</vt:lpstr>
      <vt:lpstr>Slide 3</vt:lpstr>
      <vt:lpstr>Slide 4</vt:lpstr>
      <vt:lpstr>Slide 5</vt:lpstr>
      <vt:lpstr>Slide 6</vt:lpstr>
      <vt:lpstr>Slide 7</vt:lpstr>
      <vt:lpstr>Slide 8</vt:lpstr>
      <vt:lpstr>Slide 9</vt:lpstr>
      <vt:lpstr>Slide 10</vt:lpstr>
      <vt:lpstr>Slide 11</vt:lpstr>
    </vt:vector>
  </TitlesOfParts>
  <Company>Barclays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Barclays  Print presentation</dc:title>
  <dc:creator>Barclays</dc:creator>
  <cp:lastModifiedBy>Owner</cp:lastModifiedBy>
  <cp:revision>134</cp:revision>
  <cp:lastPrinted>2013-07-24T16:30:31Z</cp:lastPrinted>
  <dcterms:created xsi:type="dcterms:W3CDTF">2012-02-17T11:34:19Z</dcterms:created>
  <dcterms:modified xsi:type="dcterms:W3CDTF">2016-05-03T12:09:22Z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1555872559</vt:i4>
  </property>
  <property fmtid="{D5CDD505-2E9C-101B-9397-08002B2CF9AE}" pid="4" name="_EmailSubject">
    <vt:lpwstr>Growing the Civic Core Seminar</vt:lpwstr>
  </property>
  <property fmtid="{D5CDD505-2E9C-101B-9397-08002B2CF9AE}" pid="5" name="_AuthorEmail">
    <vt:lpwstr>Katie.Hyson@barclayscorp.com</vt:lpwstr>
  </property>
  <property fmtid="{D5CDD505-2E9C-101B-9397-08002B2CF9AE}" pid="6" name="_AuthorEmailDisplayName">
    <vt:lpwstr>Hyson, Katie : Citizenship &amp; Reputation</vt:lpwstr>
  </property>
</Properties>
</file>