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10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5828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886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41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8448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10765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012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5246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8568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7897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0569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1715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337AC-A5C3-4184-9078-9E10C023B475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41C8E-BCE8-4F68-A93C-6C3FADC097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3167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312" y="1916832"/>
            <a:ext cx="7772400" cy="1470025"/>
          </a:xfrm>
        </p:spPr>
        <p:txBody>
          <a:bodyPr/>
          <a:lstStyle/>
          <a:p>
            <a:r>
              <a:rPr lang="en-GB" dirty="0" smtClean="0"/>
              <a:t>Graham Haywood</a:t>
            </a:r>
            <a:br>
              <a:rPr lang="en-GB" dirty="0" smtClean="0"/>
            </a:br>
            <a:r>
              <a:rPr lang="en-GB" dirty="0" smtClean="0"/>
              <a:t>Cumbria LEP Director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112" y="3573016"/>
            <a:ext cx="6400800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The Rural Productivity Plan</a:t>
            </a:r>
            <a:endParaRPr lang="en-GB" dirty="0"/>
          </a:p>
        </p:txBody>
      </p:sp>
      <p:pic>
        <p:nvPicPr>
          <p:cNvPr id="1028" name="Picture 4" descr="Cumbria Local Enterprise Partner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88" y="188640"/>
            <a:ext cx="9144000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751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143000"/>
          </a:xfrm>
        </p:spPr>
        <p:txBody>
          <a:bodyPr/>
          <a:lstStyle/>
          <a:p>
            <a:r>
              <a:rPr lang="en-GB" u="sng" dirty="0" smtClean="0"/>
              <a:t>Strategic Context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33267"/>
          </a:xfrm>
        </p:spPr>
        <p:txBody>
          <a:bodyPr/>
          <a:lstStyle/>
          <a:p>
            <a:r>
              <a:rPr lang="en-GB" dirty="0" smtClean="0"/>
              <a:t>The Cumbria Strategic Economic Plan</a:t>
            </a:r>
          </a:p>
          <a:p>
            <a:r>
              <a:rPr lang="en-GB" dirty="0" smtClean="0"/>
              <a:t>The Northern Powerhouse</a:t>
            </a:r>
          </a:p>
          <a:p>
            <a:r>
              <a:rPr lang="en-GB" dirty="0" smtClean="0"/>
              <a:t>The Borderlands Initiative </a:t>
            </a:r>
          </a:p>
          <a:p>
            <a:r>
              <a:rPr lang="en-GB" dirty="0" smtClean="0"/>
              <a:t>Devolution Deal for Cumbria</a:t>
            </a:r>
            <a:endParaRPr lang="en-GB" dirty="0"/>
          </a:p>
        </p:txBody>
      </p:sp>
      <p:pic>
        <p:nvPicPr>
          <p:cNvPr id="4" name="Picture 4" descr="Cumbria Local Enterprise Partner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25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u="sng" dirty="0" smtClean="0"/>
              <a:t>Rural Areas Fully Connected to the Wider Economy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417243"/>
          </a:xfrm>
        </p:spPr>
        <p:txBody>
          <a:bodyPr/>
          <a:lstStyle/>
          <a:p>
            <a:r>
              <a:rPr lang="en-GB" dirty="0" smtClean="0"/>
              <a:t>Extensive, fast and reliable Broadband services </a:t>
            </a:r>
          </a:p>
          <a:p>
            <a:r>
              <a:rPr lang="en-GB" dirty="0" smtClean="0"/>
              <a:t>High-quality, widely available mobile communications</a:t>
            </a:r>
          </a:p>
          <a:p>
            <a:r>
              <a:rPr lang="en-GB" dirty="0" smtClean="0"/>
              <a:t>Modern transport connections</a:t>
            </a:r>
            <a:endParaRPr lang="en-GB" dirty="0"/>
          </a:p>
        </p:txBody>
      </p:sp>
      <p:pic>
        <p:nvPicPr>
          <p:cNvPr id="4" name="Picture 4" descr="Cumbria Local Enterprise Partner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191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/>
          <a:lstStyle/>
          <a:p>
            <a:r>
              <a:rPr lang="en-GB" u="sng" dirty="0" smtClean="0"/>
              <a:t>A Highly Skilled Rural Workforce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2841179"/>
          </a:xfrm>
        </p:spPr>
        <p:txBody>
          <a:bodyPr/>
          <a:lstStyle/>
          <a:p>
            <a:r>
              <a:rPr lang="en-GB" dirty="0" smtClean="0"/>
              <a:t>Access to high-quality education and training</a:t>
            </a:r>
          </a:p>
          <a:p>
            <a:r>
              <a:rPr lang="en-GB" dirty="0" smtClean="0"/>
              <a:t>Expanded apprenticeships in rural areas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4" descr="Cumbria Local Enterprise Partner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660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u="sng" dirty="0" smtClean="0"/>
              <a:t>Strong Conditions for Business Growth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267"/>
          </a:xfrm>
        </p:spPr>
        <p:txBody>
          <a:bodyPr>
            <a:noAutofit/>
          </a:bodyPr>
          <a:lstStyle/>
          <a:p>
            <a:r>
              <a:rPr lang="en-GB" sz="3000" dirty="0" smtClean="0"/>
              <a:t>Enterprise zones in rural areas</a:t>
            </a:r>
          </a:p>
          <a:p>
            <a:r>
              <a:rPr lang="en-GB" sz="3000" dirty="0" smtClean="0"/>
              <a:t>Better regulation and improved planning for rural businesses</a:t>
            </a:r>
          </a:p>
          <a:p>
            <a:r>
              <a:rPr lang="en-GB" sz="3000" dirty="0" smtClean="0"/>
              <a:t>Better alignment of UK, EU funds for rural activity</a:t>
            </a:r>
          </a:p>
          <a:p>
            <a:r>
              <a:rPr lang="en-GB" sz="3000" dirty="0" smtClean="0"/>
              <a:t>Support for food and farming businesses to grow their markets nationally and internationally</a:t>
            </a:r>
            <a:endParaRPr lang="en-GB" sz="3000" dirty="0"/>
          </a:p>
        </p:txBody>
      </p:sp>
      <p:pic>
        <p:nvPicPr>
          <p:cNvPr id="4" name="Picture 4" descr="Cumbria Local Enterprise Partner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660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105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Graham Haywood Cumbria LEP Director</vt:lpstr>
      <vt:lpstr>Strategic Context</vt:lpstr>
      <vt:lpstr>Rural Areas Fully Connected to the Wider Economy</vt:lpstr>
      <vt:lpstr>A Highly Skilled Rural Workforce</vt:lpstr>
      <vt:lpstr>Strong Conditions for Business Growth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Graham Haywood Cumbria LEP Director</dc:title>
  <dc:creator>Penrith Bookings</dc:creator>
  <cp:lastModifiedBy>Owner</cp:lastModifiedBy>
  <cp:revision>2</cp:revision>
  <dcterms:created xsi:type="dcterms:W3CDTF">2015-10-14T12:39:14Z</dcterms:created>
  <dcterms:modified xsi:type="dcterms:W3CDTF">2015-10-15T23:22:09Z</dcterms:modified>
</cp:coreProperties>
</file>